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24"/>
  </p:notesMasterIdLst>
  <p:sldIdLst>
    <p:sldId id="256" r:id="rId2"/>
    <p:sldId id="282" r:id="rId3"/>
    <p:sldId id="284" r:id="rId4"/>
    <p:sldId id="283" r:id="rId5"/>
    <p:sldId id="257" r:id="rId6"/>
    <p:sldId id="264" r:id="rId7"/>
    <p:sldId id="265" r:id="rId8"/>
    <p:sldId id="258" r:id="rId9"/>
    <p:sldId id="266" r:id="rId10"/>
    <p:sldId id="259" r:id="rId11"/>
    <p:sldId id="260" r:id="rId12"/>
    <p:sldId id="267" r:id="rId13"/>
    <p:sldId id="261" r:id="rId14"/>
    <p:sldId id="262" r:id="rId15"/>
    <p:sldId id="269" r:id="rId16"/>
    <p:sldId id="270" r:id="rId17"/>
    <p:sldId id="271" r:id="rId18"/>
    <p:sldId id="272" r:id="rId19"/>
    <p:sldId id="273" r:id="rId20"/>
    <p:sldId id="275" r:id="rId21"/>
    <p:sldId id="281" r:id="rId22"/>
    <p:sldId id="286"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FB0F8-285A-4D4E-86E0-19C3B906ABDE}" type="datetimeFigureOut">
              <a:rPr lang="en-US" smtClean="0"/>
              <a:pPr/>
              <a:t>9/22/2009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50AE18-F38A-4353-B7C7-D320267AB8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293a"/>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lgn="ct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150F9A2C-AF6F-4285-AD48-7E8321C44A7A}" type="datetimeFigureOut">
              <a:rPr lang="en-US" smtClean="0"/>
              <a:pPr/>
              <a:t>9/22/2009</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9/22/2009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293b"/>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50F9A2C-AF6F-4285-AD48-7E8321C44A7A}" type="datetimeFigureOut">
              <a:rPr lang="en-US" smtClean="0"/>
              <a:pPr/>
              <a:t>9/22/2009</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1615303-CDC4-4261-9D16-AFBCEF70F4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uiExpand="1" build="p">
        <p:tmplLst>
          <p:tmpl lvl="1">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2">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3">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4">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5">
            <p:tnLst>
              <p:par>
                <p:cT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Lst>
      </p:bldP>
    </p:bldLst>
  </p:timing>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Special </a:t>
            </a:r>
            <a:r>
              <a:rPr lang="en-US" dirty="0" smtClean="0"/>
              <a:t>angles</a:t>
            </a:r>
            <a:endParaRPr lang="en-US" dirty="0"/>
          </a:p>
        </p:txBody>
      </p:sp>
      <p:sp>
        <p:nvSpPr>
          <p:cNvPr id="3" name="Subtitle 2"/>
          <p:cNvSpPr>
            <a:spLocks noGrp="1"/>
          </p:cNvSpPr>
          <p:nvPr>
            <p:ph type="subTitle" idx="1"/>
          </p:nvPr>
        </p:nvSpPr>
        <p:spPr/>
        <p:txBody>
          <a:bodyPr/>
          <a:lstStyle/>
          <a:p>
            <a:r>
              <a:rPr lang="en-US" dirty="0" smtClean="0"/>
              <a:t>September 22, 2009</a:t>
            </a:r>
            <a:endParaRPr lang="en-US" dirty="0"/>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angles</a:t>
            </a:r>
            <a:endParaRPr lang="en-US" dirty="0"/>
          </a:p>
        </p:txBody>
      </p:sp>
      <p:sp>
        <p:nvSpPr>
          <p:cNvPr id="3" name="Content Placeholder 2"/>
          <p:cNvSpPr>
            <a:spLocks noGrp="1"/>
          </p:cNvSpPr>
          <p:nvPr>
            <p:ph idx="1"/>
          </p:nvPr>
        </p:nvSpPr>
        <p:spPr/>
        <p:txBody>
          <a:bodyPr/>
          <a:lstStyle/>
          <a:p>
            <a:r>
              <a:rPr lang="en-US" dirty="0" smtClean="0"/>
              <a:t>Vertical angles are two angles whose sides form a pair of opposite rays.</a:t>
            </a:r>
          </a:p>
          <a:p>
            <a:r>
              <a:rPr lang="en-US" dirty="0" smtClean="0"/>
              <a:t>How many pairs of vertical angles are in this figure?</a:t>
            </a:r>
            <a:endParaRPr lang="en-US" dirty="0"/>
          </a:p>
        </p:txBody>
      </p:sp>
      <p:pic>
        <p:nvPicPr>
          <p:cNvPr id="8193" name="Picture 1"/>
          <p:cNvPicPr>
            <a:picLocks noChangeAspect="1" noChangeArrowheads="1"/>
          </p:cNvPicPr>
          <p:nvPr/>
        </p:nvPicPr>
        <p:blipFill>
          <a:blip r:embed="rId3" cstate="print"/>
          <a:srcRect/>
          <a:stretch>
            <a:fillRect/>
          </a:stretch>
        </p:blipFill>
        <p:spPr bwMode="auto">
          <a:xfrm>
            <a:off x="4648200" y="3505200"/>
            <a:ext cx="3486150" cy="2743200"/>
          </a:xfrm>
          <a:prstGeom prst="rect">
            <a:avLst/>
          </a:prstGeom>
          <a:noFill/>
          <a:ln w="9525">
            <a:noFill/>
            <a:miter lim="800000"/>
            <a:headEnd/>
            <a:tailEnd/>
          </a:ln>
          <a:effectLst/>
        </p:spPr>
      </p:pic>
      <p:sp>
        <p:nvSpPr>
          <p:cNvPr id="41" name="SMARTPenAnnotation194"/>
          <p:cNvSpPr/>
          <p:nvPr/>
        </p:nvSpPr>
        <p:spPr>
          <a:xfrm>
            <a:off x="5558190" y="4321731"/>
            <a:ext cx="33928" cy="393145"/>
          </a:xfrm>
          <a:custGeom>
            <a:avLst/>
            <a:gdLst/>
            <a:ahLst/>
            <a:cxnLst/>
            <a:rect l="0" t="0" r="0" b="0"/>
            <a:pathLst>
              <a:path w="33928" h="393145">
                <a:moveTo>
                  <a:pt x="8219" y="7381"/>
                </a:moveTo>
                <a:lnTo>
                  <a:pt x="838" y="0"/>
                </a:lnTo>
                <a:lnTo>
                  <a:pt x="441" y="555"/>
                </a:lnTo>
                <a:lnTo>
                  <a:pt x="0" y="3713"/>
                </a:lnTo>
                <a:lnTo>
                  <a:pt x="835" y="5888"/>
                </a:lnTo>
                <a:lnTo>
                  <a:pt x="2344" y="8291"/>
                </a:lnTo>
                <a:lnTo>
                  <a:pt x="7059" y="14440"/>
                </a:lnTo>
                <a:lnTo>
                  <a:pt x="8398" y="16849"/>
                </a:lnTo>
                <a:lnTo>
                  <a:pt x="12426" y="24607"/>
                </a:lnTo>
                <a:lnTo>
                  <a:pt x="14834" y="28390"/>
                </a:lnTo>
                <a:lnTo>
                  <a:pt x="17392" y="31864"/>
                </a:lnTo>
                <a:lnTo>
                  <a:pt x="20050" y="35133"/>
                </a:lnTo>
                <a:lnTo>
                  <a:pt x="21821" y="39217"/>
                </a:lnTo>
                <a:lnTo>
                  <a:pt x="23002" y="43845"/>
                </a:lnTo>
                <a:lnTo>
                  <a:pt x="23790" y="48835"/>
                </a:lnTo>
                <a:lnTo>
                  <a:pt x="29449" y="78613"/>
                </a:lnTo>
                <a:lnTo>
                  <a:pt x="30945" y="92017"/>
                </a:lnTo>
                <a:lnTo>
                  <a:pt x="31942" y="106668"/>
                </a:lnTo>
                <a:lnTo>
                  <a:pt x="33051" y="135328"/>
                </a:lnTo>
                <a:lnTo>
                  <a:pt x="33543" y="157591"/>
                </a:lnTo>
                <a:lnTo>
                  <a:pt x="33927" y="293255"/>
                </a:lnTo>
                <a:lnTo>
                  <a:pt x="32978" y="315121"/>
                </a:lnTo>
                <a:lnTo>
                  <a:pt x="31393" y="335414"/>
                </a:lnTo>
                <a:lnTo>
                  <a:pt x="26555" y="381740"/>
                </a:lnTo>
                <a:lnTo>
                  <a:pt x="25206" y="385541"/>
                </a:lnTo>
                <a:lnTo>
                  <a:pt x="23354" y="388076"/>
                </a:lnTo>
                <a:lnTo>
                  <a:pt x="16792" y="39314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95"/>
          <p:cNvSpPr/>
          <p:nvPr/>
        </p:nvSpPr>
        <p:spPr>
          <a:xfrm>
            <a:off x="6363652" y="4123420"/>
            <a:ext cx="471489" cy="291418"/>
          </a:xfrm>
          <a:custGeom>
            <a:avLst/>
            <a:gdLst/>
            <a:ahLst/>
            <a:cxnLst/>
            <a:rect l="0" t="0" r="0" b="0"/>
            <a:pathLst>
              <a:path w="471489" h="291418">
                <a:moveTo>
                  <a:pt x="0" y="111395"/>
                </a:moveTo>
                <a:lnTo>
                  <a:pt x="42067" y="69327"/>
                </a:lnTo>
                <a:lnTo>
                  <a:pt x="53762" y="59538"/>
                </a:lnTo>
                <a:lnTo>
                  <a:pt x="64417" y="52058"/>
                </a:lnTo>
                <a:lnTo>
                  <a:pt x="74377" y="46120"/>
                </a:lnTo>
                <a:lnTo>
                  <a:pt x="82922" y="40256"/>
                </a:lnTo>
                <a:lnTo>
                  <a:pt x="90524" y="34441"/>
                </a:lnTo>
                <a:lnTo>
                  <a:pt x="97497" y="28660"/>
                </a:lnTo>
                <a:lnTo>
                  <a:pt x="105003" y="23853"/>
                </a:lnTo>
                <a:lnTo>
                  <a:pt x="112865" y="19696"/>
                </a:lnTo>
                <a:lnTo>
                  <a:pt x="128267" y="12537"/>
                </a:lnTo>
                <a:lnTo>
                  <a:pt x="141463" y="6181"/>
                </a:lnTo>
                <a:lnTo>
                  <a:pt x="148601" y="4104"/>
                </a:lnTo>
                <a:lnTo>
                  <a:pt x="156218" y="2720"/>
                </a:lnTo>
                <a:lnTo>
                  <a:pt x="164153" y="1797"/>
                </a:lnTo>
                <a:lnTo>
                  <a:pt x="172300" y="1182"/>
                </a:lnTo>
                <a:lnTo>
                  <a:pt x="180589" y="772"/>
                </a:lnTo>
                <a:lnTo>
                  <a:pt x="196467" y="317"/>
                </a:lnTo>
                <a:lnTo>
                  <a:pt x="228131" y="0"/>
                </a:lnTo>
                <a:lnTo>
                  <a:pt x="242362" y="2514"/>
                </a:lnTo>
                <a:lnTo>
                  <a:pt x="256306" y="6806"/>
                </a:lnTo>
                <a:lnTo>
                  <a:pt x="265679" y="11888"/>
                </a:lnTo>
                <a:lnTo>
                  <a:pt x="280410" y="22912"/>
                </a:lnTo>
                <a:lnTo>
                  <a:pt x="290044" y="28571"/>
                </a:lnTo>
                <a:lnTo>
                  <a:pt x="293375" y="32367"/>
                </a:lnTo>
                <a:lnTo>
                  <a:pt x="295596" y="36802"/>
                </a:lnTo>
                <a:lnTo>
                  <a:pt x="299016" y="45858"/>
                </a:lnTo>
                <a:lnTo>
                  <a:pt x="303711" y="53057"/>
                </a:lnTo>
                <a:lnTo>
                  <a:pt x="306433" y="61972"/>
                </a:lnTo>
                <a:lnTo>
                  <a:pt x="307159" y="67016"/>
                </a:lnTo>
                <a:lnTo>
                  <a:pt x="306690" y="72284"/>
                </a:lnTo>
                <a:lnTo>
                  <a:pt x="305425" y="77701"/>
                </a:lnTo>
                <a:lnTo>
                  <a:pt x="303630" y="83217"/>
                </a:lnTo>
                <a:lnTo>
                  <a:pt x="302432" y="88800"/>
                </a:lnTo>
                <a:lnTo>
                  <a:pt x="301634" y="94426"/>
                </a:lnTo>
                <a:lnTo>
                  <a:pt x="301102" y="100083"/>
                </a:lnTo>
                <a:lnTo>
                  <a:pt x="298842" y="105758"/>
                </a:lnTo>
                <a:lnTo>
                  <a:pt x="295430" y="111447"/>
                </a:lnTo>
                <a:lnTo>
                  <a:pt x="291251" y="117145"/>
                </a:lnTo>
                <a:lnTo>
                  <a:pt x="287513" y="122848"/>
                </a:lnTo>
                <a:lnTo>
                  <a:pt x="284067" y="128555"/>
                </a:lnTo>
                <a:lnTo>
                  <a:pt x="280819" y="134265"/>
                </a:lnTo>
                <a:lnTo>
                  <a:pt x="274668" y="145689"/>
                </a:lnTo>
                <a:lnTo>
                  <a:pt x="271695" y="151403"/>
                </a:lnTo>
                <a:lnTo>
                  <a:pt x="265903" y="159022"/>
                </a:lnTo>
                <a:lnTo>
                  <a:pt x="258231" y="167911"/>
                </a:lnTo>
                <a:lnTo>
                  <a:pt x="249306" y="177647"/>
                </a:lnTo>
                <a:lnTo>
                  <a:pt x="239547" y="186995"/>
                </a:lnTo>
                <a:lnTo>
                  <a:pt x="229230" y="196085"/>
                </a:lnTo>
                <a:lnTo>
                  <a:pt x="218543" y="205003"/>
                </a:lnTo>
                <a:lnTo>
                  <a:pt x="209512" y="211900"/>
                </a:lnTo>
                <a:lnTo>
                  <a:pt x="201588" y="217451"/>
                </a:lnTo>
                <a:lnTo>
                  <a:pt x="187702" y="225206"/>
                </a:lnTo>
                <a:lnTo>
                  <a:pt x="175181" y="228652"/>
                </a:lnTo>
                <a:lnTo>
                  <a:pt x="160725" y="235264"/>
                </a:lnTo>
                <a:lnTo>
                  <a:pt x="152871" y="239694"/>
                </a:lnTo>
                <a:lnTo>
                  <a:pt x="139062" y="244617"/>
                </a:lnTo>
                <a:lnTo>
                  <a:pt x="127528" y="246804"/>
                </a:lnTo>
                <a:lnTo>
                  <a:pt x="119227" y="247777"/>
                </a:lnTo>
                <a:lnTo>
                  <a:pt x="116632" y="248989"/>
                </a:lnTo>
                <a:lnTo>
                  <a:pt x="114902" y="250749"/>
                </a:lnTo>
                <a:lnTo>
                  <a:pt x="113749" y="252875"/>
                </a:lnTo>
                <a:lnTo>
                  <a:pt x="113932" y="254292"/>
                </a:lnTo>
                <a:lnTo>
                  <a:pt x="115008" y="255237"/>
                </a:lnTo>
                <a:lnTo>
                  <a:pt x="116677" y="255867"/>
                </a:lnTo>
                <a:lnTo>
                  <a:pt x="123577" y="256754"/>
                </a:lnTo>
                <a:lnTo>
                  <a:pt x="136205" y="257016"/>
                </a:lnTo>
                <a:lnTo>
                  <a:pt x="140333" y="258006"/>
                </a:lnTo>
                <a:lnTo>
                  <a:pt x="147461" y="261646"/>
                </a:lnTo>
                <a:lnTo>
                  <a:pt x="158883" y="263898"/>
                </a:lnTo>
                <a:lnTo>
                  <a:pt x="165930" y="264498"/>
                </a:lnTo>
                <a:lnTo>
                  <a:pt x="212254" y="269895"/>
                </a:lnTo>
                <a:lnTo>
                  <a:pt x="238658" y="271354"/>
                </a:lnTo>
                <a:lnTo>
                  <a:pt x="306095" y="272975"/>
                </a:lnTo>
                <a:lnTo>
                  <a:pt x="335508" y="274360"/>
                </a:lnTo>
                <a:lnTo>
                  <a:pt x="360832" y="276236"/>
                </a:lnTo>
                <a:lnTo>
                  <a:pt x="383430" y="278438"/>
                </a:lnTo>
                <a:lnTo>
                  <a:pt x="401352" y="279907"/>
                </a:lnTo>
                <a:lnTo>
                  <a:pt x="416158" y="280887"/>
                </a:lnTo>
                <a:lnTo>
                  <a:pt x="428886" y="281539"/>
                </a:lnTo>
                <a:lnTo>
                  <a:pt x="439276" y="282927"/>
                </a:lnTo>
                <a:lnTo>
                  <a:pt x="448108" y="284805"/>
                </a:lnTo>
                <a:lnTo>
                  <a:pt x="471488" y="2914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96"/>
          <p:cNvSpPr/>
          <p:nvPr/>
        </p:nvSpPr>
        <p:spPr>
          <a:xfrm>
            <a:off x="7126605" y="4929292"/>
            <a:ext cx="274242" cy="274153"/>
          </a:xfrm>
          <a:custGeom>
            <a:avLst/>
            <a:gdLst/>
            <a:ahLst/>
            <a:cxnLst/>
            <a:rect l="0" t="0" r="0" b="0"/>
            <a:pathLst>
              <a:path w="274242" h="274153">
                <a:moveTo>
                  <a:pt x="17145" y="42758"/>
                </a:moveTo>
                <a:lnTo>
                  <a:pt x="29076" y="30826"/>
                </a:lnTo>
                <a:lnTo>
                  <a:pt x="38434" y="26231"/>
                </a:lnTo>
                <a:lnTo>
                  <a:pt x="52293" y="20310"/>
                </a:lnTo>
                <a:lnTo>
                  <a:pt x="69151" y="13505"/>
                </a:lnTo>
                <a:lnTo>
                  <a:pt x="82296" y="8968"/>
                </a:lnTo>
                <a:lnTo>
                  <a:pt x="92964" y="5944"/>
                </a:lnTo>
                <a:lnTo>
                  <a:pt x="101981" y="3928"/>
                </a:lnTo>
                <a:lnTo>
                  <a:pt x="109897" y="2584"/>
                </a:lnTo>
                <a:lnTo>
                  <a:pt x="117079" y="1688"/>
                </a:lnTo>
                <a:lnTo>
                  <a:pt x="123774" y="1090"/>
                </a:lnTo>
                <a:lnTo>
                  <a:pt x="130141" y="692"/>
                </a:lnTo>
                <a:lnTo>
                  <a:pt x="142295" y="249"/>
                </a:lnTo>
                <a:lnTo>
                  <a:pt x="159847" y="0"/>
                </a:lnTo>
                <a:lnTo>
                  <a:pt x="164667" y="917"/>
                </a:lnTo>
                <a:lnTo>
                  <a:pt x="172563" y="4477"/>
                </a:lnTo>
                <a:lnTo>
                  <a:pt x="179246" y="9234"/>
                </a:lnTo>
                <a:lnTo>
                  <a:pt x="182363" y="11836"/>
                </a:lnTo>
                <a:lnTo>
                  <a:pt x="184440" y="14524"/>
                </a:lnTo>
                <a:lnTo>
                  <a:pt x="188316" y="22856"/>
                </a:lnTo>
                <a:lnTo>
                  <a:pt x="192599" y="28515"/>
                </a:lnTo>
                <a:lnTo>
                  <a:pt x="193169" y="32310"/>
                </a:lnTo>
                <a:lnTo>
                  <a:pt x="192597" y="36745"/>
                </a:lnTo>
                <a:lnTo>
                  <a:pt x="191263" y="41606"/>
                </a:lnTo>
                <a:lnTo>
                  <a:pt x="189780" y="49549"/>
                </a:lnTo>
                <a:lnTo>
                  <a:pt x="189385" y="53000"/>
                </a:lnTo>
                <a:lnTo>
                  <a:pt x="187217" y="58158"/>
                </a:lnTo>
                <a:lnTo>
                  <a:pt x="183866" y="64455"/>
                </a:lnTo>
                <a:lnTo>
                  <a:pt x="179728" y="71510"/>
                </a:lnTo>
                <a:lnTo>
                  <a:pt x="176015" y="77166"/>
                </a:lnTo>
                <a:lnTo>
                  <a:pt x="172589" y="81889"/>
                </a:lnTo>
                <a:lnTo>
                  <a:pt x="169352" y="85991"/>
                </a:lnTo>
                <a:lnTo>
                  <a:pt x="164336" y="91582"/>
                </a:lnTo>
                <a:lnTo>
                  <a:pt x="151143" y="105415"/>
                </a:lnTo>
                <a:lnTo>
                  <a:pt x="136752" y="120166"/>
                </a:lnTo>
                <a:lnTo>
                  <a:pt x="132126" y="122939"/>
                </a:lnTo>
                <a:lnTo>
                  <a:pt x="127136" y="124787"/>
                </a:lnTo>
                <a:lnTo>
                  <a:pt x="121905" y="126019"/>
                </a:lnTo>
                <a:lnTo>
                  <a:pt x="113552" y="127388"/>
                </a:lnTo>
                <a:lnTo>
                  <a:pt x="106665" y="127996"/>
                </a:lnTo>
                <a:lnTo>
                  <a:pt x="99337" y="128338"/>
                </a:lnTo>
                <a:lnTo>
                  <a:pt x="99562" y="128386"/>
                </a:lnTo>
                <a:lnTo>
                  <a:pt x="106970" y="128454"/>
                </a:lnTo>
                <a:lnTo>
                  <a:pt x="111318" y="128464"/>
                </a:lnTo>
                <a:lnTo>
                  <a:pt x="115170" y="127518"/>
                </a:lnTo>
                <a:lnTo>
                  <a:pt x="121988" y="123926"/>
                </a:lnTo>
                <a:lnTo>
                  <a:pt x="126093" y="122588"/>
                </a:lnTo>
                <a:lnTo>
                  <a:pt x="130734" y="121695"/>
                </a:lnTo>
                <a:lnTo>
                  <a:pt x="135733" y="121100"/>
                </a:lnTo>
                <a:lnTo>
                  <a:pt x="145734" y="120703"/>
                </a:lnTo>
                <a:lnTo>
                  <a:pt x="174626" y="120263"/>
                </a:lnTo>
                <a:lnTo>
                  <a:pt x="186902" y="121098"/>
                </a:lnTo>
                <a:lnTo>
                  <a:pt x="196991" y="122607"/>
                </a:lnTo>
                <a:lnTo>
                  <a:pt x="205622" y="124565"/>
                </a:lnTo>
                <a:lnTo>
                  <a:pt x="212329" y="126823"/>
                </a:lnTo>
                <a:lnTo>
                  <a:pt x="217752" y="129282"/>
                </a:lnTo>
                <a:lnTo>
                  <a:pt x="222321" y="131873"/>
                </a:lnTo>
                <a:lnTo>
                  <a:pt x="227271" y="133600"/>
                </a:lnTo>
                <a:lnTo>
                  <a:pt x="232477" y="134752"/>
                </a:lnTo>
                <a:lnTo>
                  <a:pt x="237852" y="135520"/>
                </a:lnTo>
                <a:lnTo>
                  <a:pt x="246364" y="138912"/>
                </a:lnTo>
                <a:lnTo>
                  <a:pt x="254275" y="144548"/>
                </a:lnTo>
                <a:lnTo>
                  <a:pt x="259051" y="148718"/>
                </a:lnTo>
                <a:lnTo>
                  <a:pt x="264141" y="153403"/>
                </a:lnTo>
                <a:lnTo>
                  <a:pt x="269796" y="161148"/>
                </a:lnTo>
                <a:lnTo>
                  <a:pt x="272310" y="167766"/>
                </a:lnTo>
                <a:lnTo>
                  <a:pt x="273426" y="173882"/>
                </a:lnTo>
                <a:lnTo>
                  <a:pt x="273923" y="182315"/>
                </a:lnTo>
                <a:lnTo>
                  <a:pt x="274202" y="195233"/>
                </a:lnTo>
                <a:lnTo>
                  <a:pt x="274241" y="198700"/>
                </a:lnTo>
                <a:lnTo>
                  <a:pt x="272363" y="202917"/>
                </a:lnTo>
                <a:lnTo>
                  <a:pt x="269205" y="207633"/>
                </a:lnTo>
                <a:lnTo>
                  <a:pt x="265194" y="212682"/>
                </a:lnTo>
                <a:lnTo>
                  <a:pt x="258199" y="220832"/>
                </a:lnTo>
                <a:lnTo>
                  <a:pt x="255000" y="224339"/>
                </a:lnTo>
                <a:lnTo>
                  <a:pt x="250962" y="227629"/>
                </a:lnTo>
                <a:lnTo>
                  <a:pt x="246365" y="230775"/>
                </a:lnTo>
                <a:lnTo>
                  <a:pt x="211648" y="251770"/>
                </a:lnTo>
                <a:lnTo>
                  <a:pt x="193761" y="262017"/>
                </a:lnTo>
                <a:lnTo>
                  <a:pt x="186324" y="266083"/>
                </a:lnTo>
                <a:lnTo>
                  <a:pt x="179461" y="268794"/>
                </a:lnTo>
                <a:lnTo>
                  <a:pt x="172981" y="270601"/>
                </a:lnTo>
                <a:lnTo>
                  <a:pt x="166756" y="271806"/>
                </a:lnTo>
                <a:lnTo>
                  <a:pt x="160700" y="272609"/>
                </a:lnTo>
                <a:lnTo>
                  <a:pt x="154758" y="273144"/>
                </a:lnTo>
                <a:lnTo>
                  <a:pt x="148892" y="273502"/>
                </a:lnTo>
                <a:lnTo>
                  <a:pt x="134754" y="273898"/>
                </a:lnTo>
                <a:lnTo>
                  <a:pt x="106945" y="274152"/>
                </a:lnTo>
                <a:lnTo>
                  <a:pt x="98919" y="273221"/>
                </a:lnTo>
                <a:lnTo>
                  <a:pt x="89759" y="271647"/>
                </a:lnTo>
                <a:lnTo>
                  <a:pt x="79841" y="269646"/>
                </a:lnTo>
                <a:lnTo>
                  <a:pt x="71325" y="268312"/>
                </a:lnTo>
                <a:lnTo>
                  <a:pt x="63742" y="267422"/>
                </a:lnTo>
                <a:lnTo>
                  <a:pt x="56782" y="266829"/>
                </a:lnTo>
                <a:lnTo>
                  <a:pt x="47380" y="266434"/>
                </a:lnTo>
                <a:lnTo>
                  <a:pt x="0" y="2656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97"/>
          <p:cNvSpPr/>
          <p:nvPr/>
        </p:nvSpPr>
        <p:spPr>
          <a:xfrm>
            <a:off x="6041585" y="5092065"/>
            <a:ext cx="339213" cy="236315"/>
          </a:xfrm>
          <a:custGeom>
            <a:avLst/>
            <a:gdLst/>
            <a:ahLst/>
            <a:cxnLst/>
            <a:rect l="0" t="0" r="0" b="0"/>
            <a:pathLst>
              <a:path w="339213" h="236315">
                <a:moveTo>
                  <a:pt x="56319" y="0"/>
                </a:moveTo>
                <a:lnTo>
                  <a:pt x="60870" y="9101"/>
                </a:lnTo>
                <a:lnTo>
                  <a:pt x="62211" y="13688"/>
                </a:lnTo>
                <a:lnTo>
                  <a:pt x="63105" y="18650"/>
                </a:lnTo>
                <a:lnTo>
                  <a:pt x="63701" y="23863"/>
                </a:lnTo>
                <a:lnTo>
                  <a:pt x="63145" y="30196"/>
                </a:lnTo>
                <a:lnTo>
                  <a:pt x="61823" y="37276"/>
                </a:lnTo>
                <a:lnTo>
                  <a:pt x="59988" y="44853"/>
                </a:lnTo>
                <a:lnTo>
                  <a:pt x="48305" y="87373"/>
                </a:lnTo>
                <a:lnTo>
                  <a:pt x="40692" y="113127"/>
                </a:lnTo>
                <a:lnTo>
                  <a:pt x="31052" y="143692"/>
                </a:lnTo>
                <a:lnTo>
                  <a:pt x="28044" y="152944"/>
                </a:lnTo>
                <a:lnTo>
                  <a:pt x="23182" y="165780"/>
                </a:lnTo>
                <a:lnTo>
                  <a:pt x="10159" y="197822"/>
                </a:lnTo>
                <a:lnTo>
                  <a:pt x="5544" y="209986"/>
                </a:lnTo>
                <a:lnTo>
                  <a:pt x="2467" y="219048"/>
                </a:lnTo>
                <a:lnTo>
                  <a:pt x="415" y="226042"/>
                </a:lnTo>
                <a:lnTo>
                  <a:pt x="0" y="230705"/>
                </a:lnTo>
                <a:lnTo>
                  <a:pt x="676" y="233813"/>
                </a:lnTo>
                <a:lnTo>
                  <a:pt x="2079" y="235885"/>
                </a:lnTo>
                <a:lnTo>
                  <a:pt x="3966" y="236314"/>
                </a:lnTo>
                <a:lnTo>
                  <a:pt x="6178" y="235648"/>
                </a:lnTo>
                <a:lnTo>
                  <a:pt x="8604" y="234250"/>
                </a:lnTo>
                <a:lnTo>
                  <a:pt x="13840" y="232699"/>
                </a:lnTo>
                <a:lnTo>
                  <a:pt x="16570" y="232285"/>
                </a:lnTo>
                <a:lnTo>
                  <a:pt x="24683" y="229285"/>
                </a:lnTo>
                <a:lnTo>
                  <a:pt x="34639" y="225729"/>
                </a:lnTo>
                <a:lnTo>
                  <a:pt x="39961" y="224781"/>
                </a:lnTo>
                <a:lnTo>
                  <a:pt x="45414" y="224149"/>
                </a:lnTo>
                <a:lnTo>
                  <a:pt x="50954" y="222775"/>
                </a:lnTo>
                <a:lnTo>
                  <a:pt x="56553" y="220907"/>
                </a:lnTo>
                <a:lnTo>
                  <a:pt x="62190" y="218708"/>
                </a:lnTo>
                <a:lnTo>
                  <a:pt x="67853" y="216290"/>
                </a:lnTo>
                <a:lnTo>
                  <a:pt x="79226" y="211064"/>
                </a:lnTo>
                <a:lnTo>
                  <a:pt x="96338" y="202767"/>
                </a:lnTo>
                <a:lnTo>
                  <a:pt x="103001" y="199948"/>
                </a:lnTo>
                <a:lnTo>
                  <a:pt x="110301" y="197116"/>
                </a:lnTo>
                <a:lnTo>
                  <a:pt x="118024" y="194276"/>
                </a:lnTo>
                <a:lnTo>
                  <a:pt x="126031" y="192382"/>
                </a:lnTo>
                <a:lnTo>
                  <a:pt x="134227" y="191120"/>
                </a:lnTo>
                <a:lnTo>
                  <a:pt x="142547" y="190278"/>
                </a:lnTo>
                <a:lnTo>
                  <a:pt x="154763" y="187812"/>
                </a:lnTo>
                <a:lnTo>
                  <a:pt x="169573" y="184263"/>
                </a:lnTo>
                <a:lnTo>
                  <a:pt x="186115" y="179992"/>
                </a:lnTo>
                <a:lnTo>
                  <a:pt x="199047" y="177144"/>
                </a:lnTo>
                <a:lnTo>
                  <a:pt x="209574" y="175246"/>
                </a:lnTo>
                <a:lnTo>
                  <a:pt x="218496" y="173981"/>
                </a:lnTo>
                <a:lnTo>
                  <a:pt x="226350" y="173137"/>
                </a:lnTo>
                <a:lnTo>
                  <a:pt x="233491" y="172574"/>
                </a:lnTo>
                <a:lnTo>
                  <a:pt x="240156" y="172200"/>
                </a:lnTo>
                <a:lnTo>
                  <a:pt x="249362" y="172902"/>
                </a:lnTo>
                <a:lnTo>
                  <a:pt x="260262" y="174323"/>
                </a:lnTo>
                <a:lnTo>
                  <a:pt x="272292" y="176223"/>
                </a:lnTo>
                <a:lnTo>
                  <a:pt x="281263" y="178441"/>
                </a:lnTo>
                <a:lnTo>
                  <a:pt x="288197" y="180873"/>
                </a:lnTo>
                <a:lnTo>
                  <a:pt x="298441" y="185163"/>
                </a:lnTo>
                <a:lnTo>
                  <a:pt x="306169" y="187069"/>
                </a:lnTo>
                <a:lnTo>
                  <a:pt x="315875" y="188143"/>
                </a:lnTo>
                <a:lnTo>
                  <a:pt x="318891" y="189246"/>
                </a:lnTo>
                <a:lnTo>
                  <a:pt x="328037" y="195320"/>
                </a:lnTo>
                <a:lnTo>
                  <a:pt x="339212" y="19716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98"/>
          <p:cNvSpPr/>
          <p:nvPr/>
        </p:nvSpPr>
        <p:spPr>
          <a:xfrm>
            <a:off x="6286500" y="5074920"/>
            <a:ext cx="15850" cy="565785"/>
          </a:xfrm>
          <a:custGeom>
            <a:avLst/>
            <a:gdLst/>
            <a:ahLst/>
            <a:cxnLst/>
            <a:rect l="0" t="0" r="0" b="0"/>
            <a:pathLst>
              <a:path w="15850" h="565785">
                <a:moveTo>
                  <a:pt x="0" y="0"/>
                </a:moveTo>
                <a:lnTo>
                  <a:pt x="0" y="307199"/>
                </a:lnTo>
                <a:lnTo>
                  <a:pt x="952" y="338150"/>
                </a:lnTo>
                <a:lnTo>
                  <a:pt x="2540" y="363546"/>
                </a:lnTo>
                <a:lnTo>
                  <a:pt x="4550" y="385238"/>
                </a:lnTo>
                <a:lnTo>
                  <a:pt x="5891" y="403510"/>
                </a:lnTo>
                <a:lnTo>
                  <a:pt x="6785" y="419502"/>
                </a:lnTo>
                <a:lnTo>
                  <a:pt x="7380" y="433973"/>
                </a:lnTo>
                <a:lnTo>
                  <a:pt x="8730" y="450288"/>
                </a:lnTo>
                <a:lnTo>
                  <a:pt x="14228" y="500342"/>
                </a:lnTo>
                <a:lnTo>
                  <a:pt x="15200" y="511679"/>
                </a:lnTo>
                <a:lnTo>
                  <a:pt x="15849" y="521141"/>
                </a:lnTo>
                <a:lnTo>
                  <a:pt x="15328" y="530308"/>
                </a:lnTo>
                <a:lnTo>
                  <a:pt x="14029" y="539276"/>
                </a:lnTo>
                <a:lnTo>
                  <a:pt x="8572" y="56578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99"/>
          <p:cNvSpPr/>
          <p:nvPr/>
        </p:nvSpPr>
        <p:spPr>
          <a:xfrm>
            <a:off x="738708" y="4071937"/>
            <a:ext cx="584315" cy="281339"/>
          </a:xfrm>
          <a:custGeom>
            <a:avLst/>
            <a:gdLst/>
            <a:ahLst/>
            <a:cxnLst/>
            <a:rect l="0" t="0" r="0" b="0"/>
            <a:pathLst>
              <a:path w="584315" h="281339">
                <a:moveTo>
                  <a:pt x="352856" y="0"/>
                </a:moveTo>
                <a:lnTo>
                  <a:pt x="344107" y="7796"/>
                </a:lnTo>
                <a:lnTo>
                  <a:pt x="331823" y="16482"/>
                </a:lnTo>
                <a:lnTo>
                  <a:pt x="308842" y="32083"/>
                </a:lnTo>
                <a:lnTo>
                  <a:pt x="287257" y="45692"/>
                </a:lnTo>
                <a:lnTo>
                  <a:pt x="274833" y="53321"/>
                </a:lnTo>
                <a:lnTo>
                  <a:pt x="264646" y="60313"/>
                </a:lnTo>
                <a:lnTo>
                  <a:pt x="255949" y="66878"/>
                </a:lnTo>
                <a:lnTo>
                  <a:pt x="248247" y="73161"/>
                </a:lnTo>
                <a:lnTo>
                  <a:pt x="229528" y="87761"/>
                </a:lnTo>
                <a:lnTo>
                  <a:pt x="118246" y="174082"/>
                </a:lnTo>
                <a:lnTo>
                  <a:pt x="101200" y="186540"/>
                </a:lnTo>
                <a:lnTo>
                  <a:pt x="55602" y="217928"/>
                </a:lnTo>
                <a:lnTo>
                  <a:pt x="47055" y="223391"/>
                </a:lnTo>
                <a:lnTo>
                  <a:pt x="32477" y="232000"/>
                </a:lnTo>
                <a:lnTo>
                  <a:pt x="22188" y="239001"/>
                </a:lnTo>
                <a:lnTo>
                  <a:pt x="18111" y="242202"/>
                </a:lnTo>
                <a:lnTo>
                  <a:pt x="13488" y="247193"/>
                </a:lnTo>
                <a:lnTo>
                  <a:pt x="8501" y="253378"/>
                </a:lnTo>
                <a:lnTo>
                  <a:pt x="3271" y="260359"/>
                </a:lnTo>
                <a:lnTo>
                  <a:pt x="737" y="265013"/>
                </a:lnTo>
                <a:lnTo>
                  <a:pt x="0" y="268115"/>
                </a:lnTo>
                <a:lnTo>
                  <a:pt x="461" y="270183"/>
                </a:lnTo>
                <a:lnTo>
                  <a:pt x="3514" y="275022"/>
                </a:lnTo>
                <a:lnTo>
                  <a:pt x="5661" y="277645"/>
                </a:lnTo>
                <a:lnTo>
                  <a:pt x="8046" y="279394"/>
                </a:lnTo>
                <a:lnTo>
                  <a:pt x="13235" y="281338"/>
                </a:lnTo>
                <a:lnTo>
                  <a:pt x="15952" y="280904"/>
                </a:lnTo>
                <a:lnTo>
                  <a:pt x="21511" y="277881"/>
                </a:lnTo>
                <a:lnTo>
                  <a:pt x="32237" y="275903"/>
                </a:lnTo>
                <a:lnTo>
                  <a:pt x="45576" y="274071"/>
                </a:lnTo>
                <a:lnTo>
                  <a:pt x="57855" y="270082"/>
                </a:lnTo>
                <a:lnTo>
                  <a:pt x="68559" y="268637"/>
                </a:lnTo>
                <a:lnTo>
                  <a:pt x="82362" y="267674"/>
                </a:lnTo>
                <a:lnTo>
                  <a:pt x="98232" y="267032"/>
                </a:lnTo>
                <a:lnTo>
                  <a:pt x="118337" y="264699"/>
                </a:lnTo>
                <a:lnTo>
                  <a:pt x="141265" y="261238"/>
                </a:lnTo>
                <a:lnTo>
                  <a:pt x="166076" y="257027"/>
                </a:lnTo>
                <a:lnTo>
                  <a:pt x="190236" y="254219"/>
                </a:lnTo>
                <a:lnTo>
                  <a:pt x="213963" y="252347"/>
                </a:lnTo>
                <a:lnTo>
                  <a:pt x="237401" y="251099"/>
                </a:lnTo>
                <a:lnTo>
                  <a:pt x="283763" y="249712"/>
                </a:lnTo>
                <a:lnTo>
                  <a:pt x="306794" y="249342"/>
                </a:lnTo>
                <a:lnTo>
                  <a:pt x="330721" y="250048"/>
                </a:lnTo>
                <a:lnTo>
                  <a:pt x="355244" y="251471"/>
                </a:lnTo>
                <a:lnTo>
                  <a:pt x="503161" y="263460"/>
                </a:lnTo>
                <a:lnTo>
                  <a:pt x="515925" y="264222"/>
                </a:lnTo>
                <a:lnTo>
                  <a:pt x="540266" y="265070"/>
                </a:lnTo>
                <a:lnTo>
                  <a:pt x="567770" y="265547"/>
                </a:lnTo>
                <a:lnTo>
                  <a:pt x="584314"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00"/>
          <p:cNvSpPr/>
          <p:nvPr/>
        </p:nvSpPr>
        <p:spPr>
          <a:xfrm>
            <a:off x="1383029" y="4003505"/>
            <a:ext cx="437199" cy="394188"/>
          </a:xfrm>
          <a:custGeom>
            <a:avLst/>
            <a:gdLst/>
            <a:ahLst/>
            <a:cxnLst/>
            <a:rect l="0" t="0" r="0" b="0"/>
            <a:pathLst>
              <a:path w="437199" h="394188">
                <a:moveTo>
                  <a:pt x="0" y="34142"/>
                </a:moveTo>
                <a:lnTo>
                  <a:pt x="23864" y="22210"/>
                </a:lnTo>
                <a:lnTo>
                  <a:pt x="37276" y="16774"/>
                </a:lnTo>
                <a:lnTo>
                  <a:pt x="44854" y="13991"/>
                </a:lnTo>
                <a:lnTo>
                  <a:pt x="54668" y="11183"/>
                </a:lnTo>
                <a:lnTo>
                  <a:pt x="65973" y="8359"/>
                </a:lnTo>
                <a:lnTo>
                  <a:pt x="78272" y="5523"/>
                </a:lnTo>
                <a:lnTo>
                  <a:pt x="89329" y="3632"/>
                </a:lnTo>
                <a:lnTo>
                  <a:pt x="99558" y="2372"/>
                </a:lnTo>
                <a:lnTo>
                  <a:pt x="109235" y="1533"/>
                </a:lnTo>
                <a:lnTo>
                  <a:pt x="119496" y="972"/>
                </a:lnTo>
                <a:lnTo>
                  <a:pt x="141057" y="350"/>
                </a:lnTo>
                <a:lnTo>
                  <a:pt x="170065" y="0"/>
                </a:lnTo>
                <a:lnTo>
                  <a:pt x="183862" y="903"/>
                </a:lnTo>
                <a:lnTo>
                  <a:pt x="219511" y="4446"/>
                </a:lnTo>
                <a:lnTo>
                  <a:pt x="238734" y="7678"/>
                </a:lnTo>
                <a:lnTo>
                  <a:pt x="258216" y="11737"/>
                </a:lnTo>
                <a:lnTo>
                  <a:pt x="277871" y="16348"/>
                </a:lnTo>
                <a:lnTo>
                  <a:pt x="293833" y="21326"/>
                </a:lnTo>
                <a:lnTo>
                  <a:pt x="307331" y="26551"/>
                </a:lnTo>
                <a:lnTo>
                  <a:pt x="319188" y="31939"/>
                </a:lnTo>
                <a:lnTo>
                  <a:pt x="330902" y="38388"/>
                </a:lnTo>
                <a:lnTo>
                  <a:pt x="342521" y="45545"/>
                </a:lnTo>
                <a:lnTo>
                  <a:pt x="354078" y="53174"/>
                </a:lnTo>
                <a:lnTo>
                  <a:pt x="362734" y="60165"/>
                </a:lnTo>
                <a:lnTo>
                  <a:pt x="369458" y="66731"/>
                </a:lnTo>
                <a:lnTo>
                  <a:pt x="374893" y="73013"/>
                </a:lnTo>
                <a:lnTo>
                  <a:pt x="380421" y="81963"/>
                </a:lnTo>
                <a:lnTo>
                  <a:pt x="386012" y="92693"/>
                </a:lnTo>
                <a:lnTo>
                  <a:pt x="391644" y="104608"/>
                </a:lnTo>
                <a:lnTo>
                  <a:pt x="395399" y="114457"/>
                </a:lnTo>
                <a:lnTo>
                  <a:pt x="397902" y="122928"/>
                </a:lnTo>
                <a:lnTo>
                  <a:pt x="399571" y="130480"/>
                </a:lnTo>
                <a:lnTo>
                  <a:pt x="400683" y="138372"/>
                </a:lnTo>
                <a:lnTo>
                  <a:pt x="401425" y="146492"/>
                </a:lnTo>
                <a:lnTo>
                  <a:pt x="401919" y="154762"/>
                </a:lnTo>
                <a:lnTo>
                  <a:pt x="401296" y="162180"/>
                </a:lnTo>
                <a:lnTo>
                  <a:pt x="399928" y="169031"/>
                </a:lnTo>
                <a:lnTo>
                  <a:pt x="398064" y="175503"/>
                </a:lnTo>
                <a:lnTo>
                  <a:pt x="394916" y="182675"/>
                </a:lnTo>
                <a:lnTo>
                  <a:pt x="390912" y="190314"/>
                </a:lnTo>
                <a:lnTo>
                  <a:pt x="386338" y="198265"/>
                </a:lnTo>
                <a:lnTo>
                  <a:pt x="381384" y="205470"/>
                </a:lnTo>
                <a:lnTo>
                  <a:pt x="376176" y="212178"/>
                </a:lnTo>
                <a:lnTo>
                  <a:pt x="370799" y="218555"/>
                </a:lnTo>
                <a:lnTo>
                  <a:pt x="359745" y="230721"/>
                </a:lnTo>
                <a:lnTo>
                  <a:pt x="347529" y="242478"/>
                </a:lnTo>
                <a:lnTo>
                  <a:pt x="340272" y="248280"/>
                </a:lnTo>
                <a:lnTo>
                  <a:pt x="332575" y="254053"/>
                </a:lnTo>
                <a:lnTo>
                  <a:pt x="316404" y="265548"/>
                </a:lnTo>
                <a:lnTo>
                  <a:pt x="308091" y="271280"/>
                </a:lnTo>
                <a:lnTo>
                  <a:pt x="299692" y="276054"/>
                </a:lnTo>
                <a:lnTo>
                  <a:pt x="291235" y="280189"/>
                </a:lnTo>
                <a:lnTo>
                  <a:pt x="282739" y="283899"/>
                </a:lnTo>
                <a:lnTo>
                  <a:pt x="273265" y="287324"/>
                </a:lnTo>
                <a:lnTo>
                  <a:pt x="263140" y="290560"/>
                </a:lnTo>
                <a:lnTo>
                  <a:pt x="242681" y="296696"/>
                </a:lnTo>
                <a:lnTo>
                  <a:pt x="224063" y="302598"/>
                </a:lnTo>
                <a:lnTo>
                  <a:pt x="214146" y="305505"/>
                </a:lnTo>
                <a:lnTo>
                  <a:pt x="192966" y="311275"/>
                </a:lnTo>
                <a:lnTo>
                  <a:pt x="182937" y="313195"/>
                </a:lnTo>
                <a:lnTo>
                  <a:pt x="173393" y="314475"/>
                </a:lnTo>
                <a:lnTo>
                  <a:pt x="164173" y="315328"/>
                </a:lnTo>
                <a:lnTo>
                  <a:pt x="155169" y="315897"/>
                </a:lnTo>
                <a:lnTo>
                  <a:pt x="137544" y="316529"/>
                </a:lnTo>
                <a:lnTo>
                  <a:pt x="128844" y="315745"/>
                </a:lnTo>
                <a:lnTo>
                  <a:pt x="120186" y="314270"/>
                </a:lnTo>
                <a:lnTo>
                  <a:pt x="111557" y="312334"/>
                </a:lnTo>
                <a:lnTo>
                  <a:pt x="102946" y="310091"/>
                </a:lnTo>
                <a:lnTo>
                  <a:pt x="94348" y="307643"/>
                </a:lnTo>
                <a:lnTo>
                  <a:pt x="85759" y="305059"/>
                </a:lnTo>
                <a:lnTo>
                  <a:pt x="78128" y="303335"/>
                </a:lnTo>
                <a:lnTo>
                  <a:pt x="64569" y="301421"/>
                </a:lnTo>
                <a:lnTo>
                  <a:pt x="52192" y="298030"/>
                </a:lnTo>
                <a:lnTo>
                  <a:pt x="46225" y="295793"/>
                </a:lnTo>
                <a:lnTo>
                  <a:pt x="41294" y="292396"/>
                </a:lnTo>
                <a:lnTo>
                  <a:pt x="33276" y="283541"/>
                </a:lnTo>
                <a:lnTo>
                  <a:pt x="23407" y="272397"/>
                </a:lnTo>
                <a:lnTo>
                  <a:pt x="21319" y="269179"/>
                </a:lnTo>
                <a:lnTo>
                  <a:pt x="19001" y="263063"/>
                </a:lnTo>
                <a:lnTo>
                  <a:pt x="17695" y="254265"/>
                </a:lnTo>
                <a:lnTo>
                  <a:pt x="18465" y="251375"/>
                </a:lnTo>
                <a:lnTo>
                  <a:pt x="21859" y="245625"/>
                </a:lnTo>
                <a:lnTo>
                  <a:pt x="29125" y="237033"/>
                </a:lnTo>
                <a:lnTo>
                  <a:pt x="32752" y="235125"/>
                </a:lnTo>
                <a:lnTo>
                  <a:pt x="46005" y="231488"/>
                </a:lnTo>
                <a:lnTo>
                  <a:pt x="53150" y="227261"/>
                </a:lnTo>
                <a:lnTo>
                  <a:pt x="64580" y="224748"/>
                </a:lnTo>
                <a:lnTo>
                  <a:pt x="78232" y="223631"/>
                </a:lnTo>
                <a:lnTo>
                  <a:pt x="90650" y="223134"/>
                </a:lnTo>
                <a:lnTo>
                  <a:pt x="112902" y="222855"/>
                </a:lnTo>
                <a:lnTo>
                  <a:pt x="120988" y="223768"/>
                </a:lnTo>
                <a:lnTo>
                  <a:pt x="129236" y="225329"/>
                </a:lnTo>
                <a:lnTo>
                  <a:pt x="167557" y="234679"/>
                </a:lnTo>
                <a:lnTo>
                  <a:pt x="177427" y="237366"/>
                </a:lnTo>
                <a:lnTo>
                  <a:pt x="196014" y="242892"/>
                </a:lnTo>
                <a:lnTo>
                  <a:pt x="204971" y="246651"/>
                </a:lnTo>
                <a:lnTo>
                  <a:pt x="213800" y="251062"/>
                </a:lnTo>
                <a:lnTo>
                  <a:pt x="266705" y="280931"/>
                </a:lnTo>
                <a:lnTo>
                  <a:pt x="305543" y="304164"/>
                </a:lnTo>
                <a:lnTo>
                  <a:pt x="326568" y="317027"/>
                </a:lnTo>
                <a:lnTo>
                  <a:pt x="344395" y="328459"/>
                </a:lnTo>
                <a:lnTo>
                  <a:pt x="360089" y="338939"/>
                </a:lnTo>
                <a:lnTo>
                  <a:pt x="374362" y="348782"/>
                </a:lnTo>
                <a:lnTo>
                  <a:pt x="384830" y="356297"/>
                </a:lnTo>
                <a:lnTo>
                  <a:pt x="392761" y="362260"/>
                </a:lnTo>
                <a:lnTo>
                  <a:pt x="404113" y="371425"/>
                </a:lnTo>
                <a:lnTo>
                  <a:pt x="415859" y="381940"/>
                </a:lnTo>
                <a:lnTo>
                  <a:pt x="422317" y="388109"/>
                </a:lnTo>
                <a:lnTo>
                  <a:pt x="425372" y="390135"/>
                </a:lnTo>
                <a:lnTo>
                  <a:pt x="437198" y="39418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01"/>
          <p:cNvSpPr/>
          <p:nvPr/>
        </p:nvSpPr>
        <p:spPr>
          <a:xfrm>
            <a:off x="2216324" y="3909467"/>
            <a:ext cx="302760" cy="451624"/>
          </a:xfrm>
          <a:custGeom>
            <a:avLst/>
            <a:gdLst/>
            <a:ahLst/>
            <a:cxnLst/>
            <a:rect l="0" t="0" r="0" b="0"/>
            <a:pathLst>
              <a:path w="302760" h="451624">
                <a:moveTo>
                  <a:pt x="263985" y="368210"/>
                </a:moveTo>
                <a:lnTo>
                  <a:pt x="259435" y="372761"/>
                </a:lnTo>
                <a:lnTo>
                  <a:pt x="257142" y="374101"/>
                </a:lnTo>
                <a:lnTo>
                  <a:pt x="252054" y="375591"/>
                </a:lnTo>
                <a:lnTo>
                  <a:pt x="244078" y="376253"/>
                </a:lnTo>
                <a:lnTo>
                  <a:pt x="234183" y="376547"/>
                </a:lnTo>
                <a:lnTo>
                  <a:pt x="193021" y="376752"/>
                </a:lnTo>
                <a:lnTo>
                  <a:pt x="135644" y="376774"/>
                </a:lnTo>
                <a:lnTo>
                  <a:pt x="119370" y="375824"/>
                </a:lnTo>
                <a:lnTo>
                  <a:pt x="106615" y="374238"/>
                </a:lnTo>
                <a:lnTo>
                  <a:pt x="96207" y="372229"/>
                </a:lnTo>
                <a:lnTo>
                  <a:pt x="74482" y="367456"/>
                </a:lnTo>
                <a:lnTo>
                  <a:pt x="63355" y="364850"/>
                </a:lnTo>
                <a:lnTo>
                  <a:pt x="54032" y="362160"/>
                </a:lnTo>
                <a:lnTo>
                  <a:pt x="45911" y="359414"/>
                </a:lnTo>
                <a:lnTo>
                  <a:pt x="38593" y="356631"/>
                </a:lnTo>
                <a:lnTo>
                  <a:pt x="32761" y="353823"/>
                </a:lnTo>
                <a:lnTo>
                  <a:pt x="23742" y="348164"/>
                </a:lnTo>
                <a:lnTo>
                  <a:pt x="16558" y="342473"/>
                </a:lnTo>
                <a:lnTo>
                  <a:pt x="7159" y="333914"/>
                </a:lnTo>
                <a:lnTo>
                  <a:pt x="4185" y="331059"/>
                </a:lnTo>
                <a:lnTo>
                  <a:pt x="2203" y="328203"/>
                </a:lnTo>
                <a:lnTo>
                  <a:pt x="0" y="322489"/>
                </a:lnTo>
                <a:lnTo>
                  <a:pt x="365" y="318679"/>
                </a:lnTo>
                <a:lnTo>
                  <a:pt x="3311" y="309366"/>
                </a:lnTo>
                <a:lnTo>
                  <a:pt x="7795" y="298878"/>
                </a:lnTo>
                <a:lnTo>
                  <a:pt x="12963" y="288818"/>
                </a:lnTo>
                <a:lnTo>
                  <a:pt x="18435" y="281172"/>
                </a:lnTo>
                <a:lnTo>
                  <a:pt x="23133" y="276848"/>
                </a:lnTo>
                <a:lnTo>
                  <a:pt x="29122" y="272059"/>
                </a:lnTo>
                <a:lnTo>
                  <a:pt x="35972" y="266962"/>
                </a:lnTo>
                <a:lnTo>
                  <a:pt x="43397" y="262612"/>
                </a:lnTo>
                <a:lnTo>
                  <a:pt x="51204" y="258758"/>
                </a:lnTo>
                <a:lnTo>
                  <a:pt x="59266" y="255238"/>
                </a:lnTo>
                <a:lnTo>
                  <a:pt x="72261" y="247175"/>
                </a:lnTo>
                <a:lnTo>
                  <a:pt x="88544" y="236085"/>
                </a:lnTo>
                <a:lnTo>
                  <a:pt x="125051" y="210428"/>
                </a:lnTo>
                <a:lnTo>
                  <a:pt x="160327" y="186325"/>
                </a:lnTo>
                <a:lnTo>
                  <a:pt x="173925" y="176468"/>
                </a:lnTo>
                <a:lnTo>
                  <a:pt x="184895" y="167992"/>
                </a:lnTo>
                <a:lnTo>
                  <a:pt x="240271" y="122839"/>
                </a:lnTo>
                <a:lnTo>
                  <a:pt x="249128" y="115095"/>
                </a:lnTo>
                <a:lnTo>
                  <a:pt x="264049" y="101409"/>
                </a:lnTo>
                <a:lnTo>
                  <a:pt x="277031" y="88977"/>
                </a:lnTo>
                <a:lnTo>
                  <a:pt x="282208" y="82995"/>
                </a:lnTo>
                <a:lnTo>
                  <a:pt x="290499" y="71268"/>
                </a:lnTo>
                <a:lnTo>
                  <a:pt x="294820" y="59706"/>
                </a:lnTo>
                <a:lnTo>
                  <a:pt x="295971" y="53956"/>
                </a:lnTo>
                <a:lnTo>
                  <a:pt x="299791" y="45026"/>
                </a:lnTo>
                <a:lnTo>
                  <a:pt x="302144" y="41312"/>
                </a:lnTo>
                <a:lnTo>
                  <a:pt x="302759" y="36930"/>
                </a:lnTo>
                <a:lnTo>
                  <a:pt x="300903" y="26982"/>
                </a:lnTo>
                <a:lnTo>
                  <a:pt x="299054" y="15222"/>
                </a:lnTo>
                <a:lnTo>
                  <a:pt x="297842" y="12870"/>
                </a:lnTo>
                <a:lnTo>
                  <a:pt x="296082" y="11302"/>
                </a:lnTo>
                <a:lnTo>
                  <a:pt x="293955" y="10256"/>
                </a:lnTo>
                <a:lnTo>
                  <a:pt x="292538" y="8607"/>
                </a:lnTo>
                <a:lnTo>
                  <a:pt x="291593" y="6555"/>
                </a:lnTo>
                <a:lnTo>
                  <a:pt x="290963" y="4234"/>
                </a:lnTo>
                <a:lnTo>
                  <a:pt x="288638" y="2687"/>
                </a:lnTo>
                <a:lnTo>
                  <a:pt x="280975" y="967"/>
                </a:lnTo>
                <a:lnTo>
                  <a:pt x="273759" y="204"/>
                </a:lnTo>
                <a:lnTo>
                  <a:pt x="270501" y="0"/>
                </a:lnTo>
                <a:lnTo>
                  <a:pt x="267377" y="817"/>
                </a:lnTo>
                <a:lnTo>
                  <a:pt x="261365" y="4264"/>
                </a:lnTo>
                <a:lnTo>
                  <a:pt x="252978" y="8971"/>
                </a:lnTo>
                <a:lnTo>
                  <a:pt x="243853" y="14239"/>
                </a:lnTo>
                <a:lnTo>
                  <a:pt x="236623" y="19754"/>
                </a:lnTo>
                <a:lnTo>
                  <a:pt x="231456" y="24464"/>
                </a:lnTo>
                <a:lnTo>
                  <a:pt x="218096" y="37316"/>
                </a:lnTo>
                <a:lnTo>
                  <a:pt x="211485" y="46650"/>
                </a:lnTo>
                <a:lnTo>
                  <a:pt x="205172" y="57634"/>
                </a:lnTo>
                <a:lnTo>
                  <a:pt x="199059" y="69719"/>
                </a:lnTo>
                <a:lnTo>
                  <a:pt x="194031" y="80634"/>
                </a:lnTo>
                <a:lnTo>
                  <a:pt x="189727" y="90767"/>
                </a:lnTo>
                <a:lnTo>
                  <a:pt x="185905" y="100381"/>
                </a:lnTo>
                <a:lnTo>
                  <a:pt x="183357" y="113457"/>
                </a:lnTo>
                <a:lnTo>
                  <a:pt x="181658" y="128843"/>
                </a:lnTo>
                <a:lnTo>
                  <a:pt x="179771" y="159907"/>
                </a:lnTo>
                <a:lnTo>
                  <a:pt x="178931" y="183238"/>
                </a:lnTo>
                <a:lnTo>
                  <a:pt x="179660" y="194413"/>
                </a:lnTo>
                <a:lnTo>
                  <a:pt x="181099" y="205673"/>
                </a:lnTo>
                <a:lnTo>
                  <a:pt x="183010" y="216990"/>
                </a:lnTo>
                <a:lnTo>
                  <a:pt x="186189" y="231201"/>
                </a:lnTo>
                <a:lnTo>
                  <a:pt x="194802" y="264772"/>
                </a:lnTo>
                <a:lnTo>
                  <a:pt x="198813" y="278297"/>
                </a:lnTo>
                <a:lnTo>
                  <a:pt x="202440" y="289218"/>
                </a:lnTo>
                <a:lnTo>
                  <a:pt x="205810" y="298404"/>
                </a:lnTo>
                <a:lnTo>
                  <a:pt x="237858" y="375043"/>
                </a:lnTo>
                <a:lnTo>
                  <a:pt x="246567" y="397531"/>
                </a:lnTo>
                <a:lnTo>
                  <a:pt x="252373" y="414427"/>
                </a:lnTo>
                <a:lnTo>
                  <a:pt x="256244" y="427596"/>
                </a:lnTo>
                <a:lnTo>
                  <a:pt x="259777" y="436376"/>
                </a:lnTo>
                <a:lnTo>
                  <a:pt x="263085" y="442229"/>
                </a:lnTo>
                <a:lnTo>
                  <a:pt x="270687" y="451623"/>
                </a:lnTo>
                <a:lnTo>
                  <a:pt x="272263" y="451441"/>
                </a:lnTo>
                <a:lnTo>
                  <a:pt x="281130" y="44536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02"/>
          <p:cNvSpPr/>
          <p:nvPr/>
        </p:nvSpPr>
        <p:spPr>
          <a:xfrm>
            <a:off x="2814789" y="4054792"/>
            <a:ext cx="394184" cy="222886"/>
          </a:xfrm>
          <a:custGeom>
            <a:avLst/>
            <a:gdLst/>
            <a:ahLst/>
            <a:cxnLst/>
            <a:rect l="0" t="0" r="0" b="0"/>
            <a:pathLst>
              <a:path w="394184" h="222886">
                <a:moveTo>
                  <a:pt x="171298" y="0"/>
                </a:moveTo>
                <a:lnTo>
                  <a:pt x="171298" y="9102"/>
                </a:lnTo>
                <a:lnTo>
                  <a:pt x="170345" y="11783"/>
                </a:lnTo>
                <a:lnTo>
                  <a:pt x="168758" y="13570"/>
                </a:lnTo>
                <a:lnTo>
                  <a:pt x="164454" y="16509"/>
                </a:lnTo>
                <a:lnTo>
                  <a:pt x="159366" y="20990"/>
                </a:lnTo>
                <a:lnTo>
                  <a:pt x="153930" y="26156"/>
                </a:lnTo>
                <a:lnTo>
                  <a:pt x="147386" y="31628"/>
                </a:lnTo>
                <a:lnTo>
                  <a:pt x="138128" y="37234"/>
                </a:lnTo>
                <a:lnTo>
                  <a:pt x="98988" y="60378"/>
                </a:lnTo>
                <a:lnTo>
                  <a:pt x="83280" y="69062"/>
                </a:lnTo>
                <a:lnTo>
                  <a:pt x="63727" y="79306"/>
                </a:lnTo>
                <a:lnTo>
                  <a:pt x="54274" y="85413"/>
                </a:lnTo>
                <a:lnTo>
                  <a:pt x="45945" y="91301"/>
                </a:lnTo>
                <a:lnTo>
                  <a:pt x="35893" y="97094"/>
                </a:lnTo>
                <a:lnTo>
                  <a:pt x="27615" y="102842"/>
                </a:lnTo>
                <a:lnTo>
                  <a:pt x="20762" y="108573"/>
                </a:lnTo>
                <a:lnTo>
                  <a:pt x="14540" y="114295"/>
                </a:lnTo>
                <a:lnTo>
                  <a:pt x="11548" y="116202"/>
                </a:lnTo>
                <a:lnTo>
                  <a:pt x="5683" y="118320"/>
                </a:lnTo>
                <a:lnTo>
                  <a:pt x="3738" y="119838"/>
                </a:lnTo>
                <a:lnTo>
                  <a:pt x="2441" y="121802"/>
                </a:lnTo>
                <a:lnTo>
                  <a:pt x="1001" y="126524"/>
                </a:lnTo>
                <a:lnTo>
                  <a:pt x="360" y="131798"/>
                </a:lnTo>
                <a:lnTo>
                  <a:pt x="76" y="137317"/>
                </a:lnTo>
                <a:lnTo>
                  <a:pt x="0" y="140122"/>
                </a:lnTo>
                <a:lnTo>
                  <a:pt x="902" y="141992"/>
                </a:lnTo>
                <a:lnTo>
                  <a:pt x="2455" y="143239"/>
                </a:lnTo>
                <a:lnTo>
                  <a:pt x="11733" y="147534"/>
                </a:lnTo>
                <a:lnTo>
                  <a:pt x="16344" y="149791"/>
                </a:lnTo>
                <a:lnTo>
                  <a:pt x="26547" y="152299"/>
                </a:lnTo>
                <a:lnTo>
                  <a:pt x="37432" y="154366"/>
                </a:lnTo>
                <a:lnTo>
                  <a:pt x="48619" y="158460"/>
                </a:lnTo>
                <a:lnTo>
                  <a:pt x="59032" y="160885"/>
                </a:lnTo>
                <a:lnTo>
                  <a:pt x="72642" y="163454"/>
                </a:lnTo>
                <a:lnTo>
                  <a:pt x="88382" y="166119"/>
                </a:lnTo>
                <a:lnTo>
                  <a:pt x="102686" y="168849"/>
                </a:lnTo>
                <a:lnTo>
                  <a:pt x="128739" y="174421"/>
                </a:lnTo>
                <a:lnTo>
                  <a:pt x="164826" y="182914"/>
                </a:lnTo>
                <a:lnTo>
                  <a:pt x="217852" y="196014"/>
                </a:lnTo>
                <a:lnTo>
                  <a:pt x="237577" y="200208"/>
                </a:lnTo>
                <a:lnTo>
                  <a:pt x="257394" y="203957"/>
                </a:lnTo>
                <a:lnTo>
                  <a:pt x="297193" y="210663"/>
                </a:lnTo>
                <a:lnTo>
                  <a:pt x="337106" y="216818"/>
                </a:lnTo>
                <a:lnTo>
                  <a:pt x="352322" y="218840"/>
                </a:lnTo>
                <a:lnTo>
                  <a:pt x="364371" y="220189"/>
                </a:lnTo>
                <a:lnTo>
                  <a:pt x="394183"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03"/>
          <p:cNvSpPr/>
          <p:nvPr/>
        </p:nvSpPr>
        <p:spPr>
          <a:xfrm>
            <a:off x="3363277" y="3857625"/>
            <a:ext cx="377191" cy="144486"/>
          </a:xfrm>
          <a:custGeom>
            <a:avLst/>
            <a:gdLst/>
            <a:ahLst/>
            <a:cxnLst/>
            <a:rect l="0" t="0" r="0" b="0"/>
            <a:pathLst>
              <a:path w="377191" h="144486">
                <a:moveTo>
                  <a:pt x="0" y="0"/>
                </a:moveTo>
                <a:lnTo>
                  <a:pt x="4551" y="13652"/>
                </a:lnTo>
                <a:lnTo>
                  <a:pt x="7796" y="19579"/>
                </a:lnTo>
                <a:lnTo>
                  <a:pt x="11865" y="25435"/>
                </a:lnTo>
                <a:lnTo>
                  <a:pt x="16482" y="31244"/>
                </a:lnTo>
                <a:lnTo>
                  <a:pt x="19561" y="36069"/>
                </a:lnTo>
                <a:lnTo>
                  <a:pt x="21613" y="40239"/>
                </a:lnTo>
                <a:lnTo>
                  <a:pt x="22981" y="43970"/>
                </a:lnTo>
                <a:lnTo>
                  <a:pt x="23893" y="48364"/>
                </a:lnTo>
                <a:lnTo>
                  <a:pt x="24501" y="53197"/>
                </a:lnTo>
                <a:lnTo>
                  <a:pt x="24907" y="58325"/>
                </a:lnTo>
                <a:lnTo>
                  <a:pt x="25177" y="62695"/>
                </a:lnTo>
                <a:lnTo>
                  <a:pt x="25477" y="70092"/>
                </a:lnTo>
                <a:lnTo>
                  <a:pt x="26510" y="72445"/>
                </a:lnTo>
                <a:lnTo>
                  <a:pt x="28151" y="74014"/>
                </a:lnTo>
                <a:lnTo>
                  <a:pt x="32514" y="76710"/>
                </a:lnTo>
                <a:lnTo>
                  <a:pt x="37628" y="81083"/>
                </a:lnTo>
                <a:lnTo>
                  <a:pt x="41278" y="83583"/>
                </a:lnTo>
                <a:lnTo>
                  <a:pt x="45616" y="86202"/>
                </a:lnTo>
                <a:lnTo>
                  <a:pt x="50413" y="88900"/>
                </a:lnTo>
                <a:lnTo>
                  <a:pt x="60279" y="92604"/>
                </a:lnTo>
                <a:lnTo>
                  <a:pt x="73523" y="96978"/>
                </a:lnTo>
                <a:lnTo>
                  <a:pt x="106020" y="106919"/>
                </a:lnTo>
                <a:lnTo>
                  <a:pt x="158942" y="122273"/>
                </a:lnTo>
                <a:lnTo>
                  <a:pt x="187164" y="129908"/>
                </a:lnTo>
                <a:lnTo>
                  <a:pt x="199071" y="132325"/>
                </a:lnTo>
                <a:lnTo>
                  <a:pt x="209866" y="133937"/>
                </a:lnTo>
                <a:lnTo>
                  <a:pt x="219921" y="135011"/>
                </a:lnTo>
                <a:lnTo>
                  <a:pt x="230434" y="135727"/>
                </a:lnTo>
                <a:lnTo>
                  <a:pt x="241253" y="136205"/>
                </a:lnTo>
                <a:lnTo>
                  <a:pt x="252275" y="136523"/>
                </a:lnTo>
                <a:lnTo>
                  <a:pt x="267244" y="137688"/>
                </a:lnTo>
                <a:lnTo>
                  <a:pt x="328237" y="143861"/>
                </a:lnTo>
                <a:lnTo>
                  <a:pt x="335982" y="144485"/>
                </a:lnTo>
                <a:lnTo>
                  <a:pt x="343051" y="143948"/>
                </a:lnTo>
                <a:lnTo>
                  <a:pt x="349668" y="142638"/>
                </a:lnTo>
                <a:lnTo>
                  <a:pt x="361148" y="139594"/>
                </a:lnTo>
                <a:lnTo>
                  <a:pt x="365543" y="138783"/>
                </a:lnTo>
                <a:lnTo>
                  <a:pt x="377190"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04"/>
          <p:cNvSpPr/>
          <p:nvPr/>
        </p:nvSpPr>
        <p:spPr>
          <a:xfrm>
            <a:off x="3629025" y="3814762"/>
            <a:ext cx="42863" cy="514351"/>
          </a:xfrm>
          <a:custGeom>
            <a:avLst/>
            <a:gdLst/>
            <a:ahLst/>
            <a:cxnLst/>
            <a:rect l="0" t="0" r="0" b="0"/>
            <a:pathLst>
              <a:path w="42863" h="514351">
                <a:moveTo>
                  <a:pt x="0" y="0"/>
                </a:moveTo>
                <a:lnTo>
                  <a:pt x="0" y="180561"/>
                </a:lnTo>
                <a:lnTo>
                  <a:pt x="952" y="211815"/>
                </a:lnTo>
                <a:lnTo>
                  <a:pt x="4550" y="277020"/>
                </a:lnTo>
                <a:lnTo>
                  <a:pt x="6843" y="301837"/>
                </a:lnTo>
                <a:lnTo>
                  <a:pt x="9325" y="321240"/>
                </a:lnTo>
                <a:lnTo>
                  <a:pt x="17367" y="372360"/>
                </a:lnTo>
                <a:lnTo>
                  <a:pt x="22959" y="408381"/>
                </a:lnTo>
                <a:lnTo>
                  <a:pt x="28619" y="440265"/>
                </a:lnTo>
                <a:lnTo>
                  <a:pt x="31462" y="452577"/>
                </a:lnTo>
                <a:lnTo>
                  <a:pt x="34309" y="462691"/>
                </a:lnTo>
                <a:lnTo>
                  <a:pt x="37160" y="471338"/>
                </a:lnTo>
                <a:lnTo>
                  <a:pt x="39061" y="478056"/>
                </a:lnTo>
                <a:lnTo>
                  <a:pt x="40328" y="483486"/>
                </a:lnTo>
                <a:lnTo>
                  <a:pt x="41173" y="488059"/>
                </a:lnTo>
                <a:lnTo>
                  <a:pt x="42362" y="499046"/>
                </a:lnTo>
                <a:lnTo>
                  <a:pt x="42862" y="5143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05"/>
          <p:cNvSpPr/>
          <p:nvPr/>
        </p:nvSpPr>
        <p:spPr>
          <a:xfrm>
            <a:off x="753976" y="4620577"/>
            <a:ext cx="620482" cy="222797"/>
          </a:xfrm>
          <a:custGeom>
            <a:avLst/>
            <a:gdLst/>
            <a:ahLst/>
            <a:cxnLst/>
            <a:rect l="0" t="0" r="0" b="0"/>
            <a:pathLst>
              <a:path w="620482" h="222797">
                <a:moveTo>
                  <a:pt x="354733" y="0"/>
                </a:moveTo>
                <a:lnTo>
                  <a:pt x="345632" y="9102"/>
                </a:lnTo>
                <a:lnTo>
                  <a:pt x="341046" y="11783"/>
                </a:lnTo>
                <a:lnTo>
                  <a:pt x="325489" y="16509"/>
                </a:lnTo>
                <a:lnTo>
                  <a:pt x="314431" y="20990"/>
                </a:lnTo>
                <a:lnTo>
                  <a:pt x="303166" y="26157"/>
                </a:lnTo>
                <a:lnTo>
                  <a:pt x="283237" y="35438"/>
                </a:lnTo>
                <a:lnTo>
                  <a:pt x="239455" y="55438"/>
                </a:lnTo>
                <a:lnTo>
                  <a:pt x="220731" y="64581"/>
                </a:lnTo>
                <a:lnTo>
                  <a:pt x="205391" y="72582"/>
                </a:lnTo>
                <a:lnTo>
                  <a:pt x="192307" y="79820"/>
                </a:lnTo>
                <a:lnTo>
                  <a:pt x="179774" y="85598"/>
                </a:lnTo>
                <a:lnTo>
                  <a:pt x="167609" y="90403"/>
                </a:lnTo>
                <a:lnTo>
                  <a:pt x="155689" y="94559"/>
                </a:lnTo>
                <a:lnTo>
                  <a:pt x="142027" y="100187"/>
                </a:lnTo>
                <a:lnTo>
                  <a:pt x="127204" y="106796"/>
                </a:lnTo>
                <a:lnTo>
                  <a:pt x="94542" y="121760"/>
                </a:lnTo>
                <a:lnTo>
                  <a:pt x="57800" y="137936"/>
                </a:lnTo>
                <a:lnTo>
                  <a:pt x="44383" y="143392"/>
                </a:lnTo>
                <a:lnTo>
                  <a:pt x="26935" y="149455"/>
                </a:lnTo>
                <a:lnTo>
                  <a:pt x="16005" y="154690"/>
                </a:lnTo>
                <a:lnTo>
                  <a:pt x="7973" y="160191"/>
                </a:lnTo>
                <a:lnTo>
                  <a:pt x="1228" y="165811"/>
                </a:lnTo>
                <a:lnTo>
                  <a:pt x="0" y="167691"/>
                </a:lnTo>
                <a:lnTo>
                  <a:pt x="135" y="168944"/>
                </a:lnTo>
                <a:lnTo>
                  <a:pt x="1177" y="169779"/>
                </a:lnTo>
                <a:lnTo>
                  <a:pt x="1872" y="171289"/>
                </a:lnTo>
                <a:lnTo>
                  <a:pt x="2643" y="175506"/>
                </a:lnTo>
                <a:lnTo>
                  <a:pt x="4754" y="177011"/>
                </a:lnTo>
                <a:lnTo>
                  <a:pt x="20637" y="180083"/>
                </a:lnTo>
                <a:lnTo>
                  <a:pt x="45273" y="184177"/>
                </a:lnTo>
                <a:lnTo>
                  <a:pt x="65559" y="185650"/>
                </a:lnTo>
                <a:lnTo>
                  <a:pt x="90513" y="186631"/>
                </a:lnTo>
                <a:lnTo>
                  <a:pt x="118579" y="187286"/>
                </a:lnTo>
                <a:lnTo>
                  <a:pt x="165865" y="190580"/>
                </a:lnTo>
                <a:lnTo>
                  <a:pt x="347985" y="206963"/>
                </a:lnTo>
                <a:lnTo>
                  <a:pt x="454757" y="217744"/>
                </a:lnTo>
                <a:lnTo>
                  <a:pt x="492533" y="220600"/>
                </a:lnTo>
                <a:lnTo>
                  <a:pt x="508513" y="221362"/>
                </a:lnTo>
                <a:lnTo>
                  <a:pt x="538967" y="222208"/>
                </a:lnTo>
                <a:lnTo>
                  <a:pt x="599010" y="222796"/>
                </a:lnTo>
                <a:lnTo>
                  <a:pt x="620481" y="21431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06"/>
          <p:cNvSpPr/>
          <p:nvPr/>
        </p:nvSpPr>
        <p:spPr>
          <a:xfrm>
            <a:off x="1503044" y="4569142"/>
            <a:ext cx="128589" cy="321689"/>
          </a:xfrm>
          <a:custGeom>
            <a:avLst/>
            <a:gdLst/>
            <a:ahLst/>
            <a:cxnLst/>
            <a:rect l="0" t="0" r="0" b="0"/>
            <a:pathLst>
              <a:path w="128589" h="321689">
                <a:moveTo>
                  <a:pt x="0" y="0"/>
                </a:moveTo>
                <a:lnTo>
                  <a:pt x="13653" y="4551"/>
                </a:lnTo>
                <a:lnTo>
                  <a:pt x="17675" y="7797"/>
                </a:lnTo>
                <a:lnTo>
                  <a:pt x="20356" y="11865"/>
                </a:lnTo>
                <a:lnTo>
                  <a:pt x="23335" y="21466"/>
                </a:lnTo>
                <a:lnTo>
                  <a:pt x="24129" y="26693"/>
                </a:lnTo>
                <a:lnTo>
                  <a:pt x="24659" y="32083"/>
                </a:lnTo>
                <a:lnTo>
                  <a:pt x="25964" y="37581"/>
                </a:lnTo>
                <a:lnTo>
                  <a:pt x="27787" y="43152"/>
                </a:lnTo>
                <a:lnTo>
                  <a:pt x="29955" y="48770"/>
                </a:lnTo>
                <a:lnTo>
                  <a:pt x="34904" y="62633"/>
                </a:lnTo>
                <a:lnTo>
                  <a:pt x="37557" y="70331"/>
                </a:lnTo>
                <a:lnTo>
                  <a:pt x="39325" y="77367"/>
                </a:lnTo>
                <a:lnTo>
                  <a:pt x="40505" y="83963"/>
                </a:lnTo>
                <a:lnTo>
                  <a:pt x="41291" y="90266"/>
                </a:lnTo>
                <a:lnTo>
                  <a:pt x="43720" y="103040"/>
                </a:lnTo>
                <a:lnTo>
                  <a:pt x="51499" y="140093"/>
                </a:lnTo>
                <a:lnTo>
                  <a:pt x="56240" y="158165"/>
                </a:lnTo>
                <a:lnTo>
                  <a:pt x="61306" y="174976"/>
                </a:lnTo>
                <a:lnTo>
                  <a:pt x="66588" y="190946"/>
                </a:lnTo>
                <a:lnTo>
                  <a:pt x="71062" y="203497"/>
                </a:lnTo>
                <a:lnTo>
                  <a:pt x="74998" y="213770"/>
                </a:lnTo>
                <a:lnTo>
                  <a:pt x="78574" y="222524"/>
                </a:lnTo>
                <a:lnTo>
                  <a:pt x="81910" y="233121"/>
                </a:lnTo>
                <a:lnTo>
                  <a:pt x="85087" y="244949"/>
                </a:lnTo>
                <a:lnTo>
                  <a:pt x="88157" y="257597"/>
                </a:lnTo>
                <a:lnTo>
                  <a:pt x="91157" y="266981"/>
                </a:lnTo>
                <a:lnTo>
                  <a:pt x="94109" y="274190"/>
                </a:lnTo>
                <a:lnTo>
                  <a:pt x="105691" y="297155"/>
                </a:lnTo>
                <a:lnTo>
                  <a:pt x="108886" y="306059"/>
                </a:lnTo>
                <a:lnTo>
                  <a:pt x="109739" y="309766"/>
                </a:lnTo>
                <a:lnTo>
                  <a:pt x="111259" y="312239"/>
                </a:lnTo>
                <a:lnTo>
                  <a:pt x="113226" y="313887"/>
                </a:lnTo>
                <a:lnTo>
                  <a:pt x="115489" y="314985"/>
                </a:lnTo>
                <a:lnTo>
                  <a:pt x="116998" y="316671"/>
                </a:lnTo>
                <a:lnTo>
                  <a:pt x="118004" y="318746"/>
                </a:lnTo>
                <a:lnTo>
                  <a:pt x="118674" y="321083"/>
                </a:lnTo>
                <a:lnTo>
                  <a:pt x="119121" y="321688"/>
                </a:lnTo>
                <a:lnTo>
                  <a:pt x="119419" y="321139"/>
                </a:lnTo>
                <a:lnTo>
                  <a:pt x="119618" y="319820"/>
                </a:lnTo>
                <a:lnTo>
                  <a:pt x="122379" y="315815"/>
                </a:lnTo>
                <a:lnTo>
                  <a:pt x="128588" y="3086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07"/>
          <p:cNvSpPr/>
          <p:nvPr/>
        </p:nvSpPr>
        <p:spPr>
          <a:xfrm>
            <a:off x="2139107" y="4449308"/>
            <a:ext cx="384066" cy="471616"/>
          </a:xfrm>
          <a:custGeom>
            <a:avLst/>
            <a:gdLst/>
            <a:ahLst/>
            <a:cxnLst/>
            <a:rect l="0" t="0" r="0" b="0"/>
            <a:pathLst>
              <a:path w="384066" h="471616">
                <a:moveTo>
                  <a:pt x="384065" y="325574"/>
                </a:moveTo>
                <a:lnTo>
                  <a:pt x="379514" y="334676"/>
                </a:lnTo>
                <a:lnTo>
                  <a:pt x="377221" y="337357"/>
                </a:lnTo>
                <a:lnTo>
                  <a:pt x="374740" y="339145"/>
                </a:lnTo>
                <a:lnTo>
                  <a:pt x="366586" y="343036"/>
                </a:lnTo>
                <a:lnTo>
                  <a:pt x="350261" y="351115"/>
                </a:lnTo>
                <a:lnTo>
                  <a:pt x="341527" y="354031"/>
                </a:lnTo>
                <a:lnTo>
                  <a:pt x="332846" y="355975"/>
                </a:lnTo>
                <a:lnTo>
                  <a:pt x="324202" y="357271"/>
                </a:lnTo>
                <a:lnTo>
                  <a:pt x="315581" y="358136"/>
                </a:lnTo>
                <a:lnTo>
                  <a:pt x="306977" y="358712"/>
                </a:lnTo>
                <a:lnTo>
                  <a:pt x="298383" y="359096"/>
                </a:lnTo>
                <a:lnTo>
                  <a:pt x="288843" y="358400"/>
                </a:lnTo>
                <a:lnTo>
                  <a:pt x="278674" y="356983"/>
                </a:lnTo>
                <a:lnTo>
                  <a:pt x="268084" y="355086"/>
                </a:lnTo>
                <a:lnTo>
                  <a:pt x="221325" y="347865"/>
                </a:lnTo>
                <a:lnTo>
                  <a:pt x="206039" y="346150"/>
                </a:lnTo>
                <a:lnTo>
                  <a:pt x="192038" y="345006"/>
                </a:lnTo>
                <a:lnTo>
                  <a:pt x="178895" y="344244"/>
                </a:lnTo>
                <a:lnTo>
                  <a:pt x="166322" y="342783"/>
                </a:lnTo>
                <a:lnTo>
                  <a:pt x="154131" y="340857"/>
                </a:lnTo>
                <a:lnTo>
                  <a:pt x="142193" y="338620"/>
                </a:lnTo>
                <a:lnTo>
                  <a:pt x="118769" y="333595"/>
                </a:lnTo>
                <a:lnTo>
                  <a:pt x="107189" y="330921"/>
                </a:lnTo>
                <a:lnTo>
                  <a:pt x="97563" y="327234"/>
                </a:lnTo>
                <a:lnTo>
                  <a:pt x="89241" y="322871"/>
                </a:lnTo>
                <a:lnTo>
                  <a:pt x="81788" y="318057"/>
                </a:lnTo>
                <a:lnTo>
                  <a:pt x="72057" y="312942"/>
                </a:lnTo>
                <a:lnTo>
                  <a:pt x="60807" y="307628"/>
                </a:lnTo>
                <a:lnTo>
                  <a:pt x="48545" y="302180"/>
                </a:lnTo>
                <a:lnTo>
                  <a:pt x="37512" y="296643"/>
                </a:lnTo>
                <a:lnTo>
                  <a:pt x="27300" y="291047"/>
                </a:lnTo>
                <a:lnTo>
                  <a:pt x="17634" y="285411"/>
                </a:lnTo>
                <a:lnTo>
                  <a:pt x="11190" y="279749"/>
                </a:lnTo>
                <a:lnTo>
                  <a:pt x="6894" y="274069"/>
                </a:lnTo>
                <a:lnTo>
                  <a:pt x="2121" y="263631"/>
                </a:lnTo>
                <a:lnTo>
                  <a:pt x="0" y="255816"/>
                </a:lnTo>
                <a:lnTo>
                  <a:pt x="387" y="251446"/>
                </a:lnTo>
                <a:lnTo>
                  <a:pt x="3356" y="241511"/>
                </a:lnTo>
                <a:lnTo>
                  <a:pt x="7851" y="233285"/>
                </a:lnTo>
                <a:lnTo>
                  <a:pt x="18277" y="220759"/>
                </a:lnTo>
                <a:lnTo>
                  <a:pt x="23049" y="215692"/>
                </a:lnTo>
                <a:lnTo>
                  <a:pt x="29087" y="211362"/>
                </a:lnTo>
                <a:lnTo>
                  <a:pt x="35971" y="207523"/>
                </a:lnTo>
                <a:lnTo>
                  <a:pt x="43417" y="204011"/>
                </a:lnTo>
                <a:lnTo>
                  <a:pt x="50287" y="199764"/>
                </a:lnTo>
                <a:lnTo>
                  <a:pt x="56771" y="195029"/>
                </a:lnTo>
                <a:lnTo>
                  <a:pt x="62999" y="189966"/>
                </a:lnTo>
                <a:lnTo>
                  <a:pt x="70961" y="185639"/>
                </a:lnTo>
                <a:lnTo>
                  <a:pt x="80079" y="181801"/>
                </a:lnTo>
                <a:lnTo>
                  <a:pt x="89968" y="178291"/>
                </a:lnTo>
                <a:lnTo>
                  <a:pt x="98465" y="174045"/>
                </a:lnTo>
                <a:lnTo>
                  <a:pt x="106035" y="169310"/>
                </a:lnTo>
                <a:lnTo>
                  <a:pt x="112987" y="164248"/>
                </a:lnTo>
                <a:lnTo>
                  <a:pt x="128331" y="153544"/>
                </a:lnTo>
                <a:lnTo>
                  <a:pt x="136423" y="148022"/>
                </a:lnTo>
                <a:lnTo>
                  <a:pt x="223886" y="91943"/>
                </a:lnTo>
                <a:lnTo>
                  <a:pt x="233464" y="85047"/>
                </a:lnTo>
                <a:lnTo>
                  <a:pt x="241754" y="78545"/>
                </a:lnTo>
                <a:lnTo>
                  <a:pt x="249186" y="72306"/>
                </a:lnTo>
                <a:lnTo>
                  <a:pt x="256998" y="66241"/>
                </a:lnTo>
                <a:lnTo>
                  <a:pt x="265064" y="60293"/>
                </a:lnTo>
                <a:lnTo>
                  <a:pt x="273298" y="54423"/>
                </a:lnTo>
                <a:lnTo>
                  <a:pt x="284988" y="45360"/>
                </a:lnTo>
                <a:lnTo>
                  <a:pt x="289439" y="41610"/>
                </a:lnTo>
                <a:lnTo>
                  <a:pt x="292406" y="38157"/>
                </a:lnTo>
                <a:lnTo>
                  <a:pt x="295703" y="31781"/>
                </a:lnTo>
                <a:lnTo>
                  <a:pt x="295629" y="27794"/>
                </a:lnTo>
                <a:lnTo>
                  <a:pt x="291928" y="14035"/>
                </a:lnTo>
                <a:lnTo>
                  <a:pt x="290728" y="6772"/>
                </a:lnTo>
                <a:lnTo>
                  <a:pt x="288502" y="4454"/>
                </a:lnTo>
                <a:lnTo>
                  <a:pt x="285114" y="2909"/>
                </a:lnTo>
                <a:lnTo>
                  <a:pt x="273784" y="735"/>
                </a:lnTo>
                <a:lnTo>
                  <a:pt x="264394" y="90"/>
                </a:lnTo>
                <a:lnTo>
                  <a:pt x="261422" y="0"/>
                </a:lnTo>
                <a:lnTo>
                  <a:pt x="258488" y="892"/>
                </a:lnTo>
                <a:lnTo>
                  <a:pt x="252688" y="4424"/>
                </a:lnTo>
                <a:lnTo>
                  <a:pt x="244068" y="11766"/>
                </a:lnTo>
                <a:lnTo>
                  <a:pt x="235481" y="24526"/>
                </a:lnTo>
                <a:lnTo>
                  <a:pt x="232621" y="31530"/>
                </a:lnTo>
                <a:lnTo>
                  <a:pt x="229763" y="40010"/>
                </a:lnTo>
                <a:lnTo>
                  <a:pt x="226904" y="49473"/>
                </a:lnTo>
                <a:lnTo>
                  <a:pt x="224999" y="63402"/>
                </a:lnTo>
                <a:lnTo>
                  <a:pt x="223728" y="80308"/>
                </a:lnTo>
                <a:lnTo>
                  <a:pt x="222317" y="114649"/>
                </a:lnTo>
                <a:lnTo>
                  <a:pt x="221689" y="139437"/>
                </a:lnTo>
                <a:lnTo>
                  <a:pt x="224380" y="154810"/>
                </a:lnTo>
                <a:lnTo>
                  <a:pt x="229031" y="172679"/>
                </a:lnTo>
                <a:lnTo>
                  <a:pt x="234988" y="192212"/>
                </a:lnTo>
                <a:lnTo>
                  <a:pt x="238961" y="209043"/>
                </a:lnTo>
                <a:lnTo>
                  <a:pt x="241609" y="224074"/>
                </a:lnTo>
                <a:lnTo>
                  <a:pt x="243374" y="237905"/>
                </a:lnTo>
                <a:lnTo>
                  <a:pt x="248361" y="256650"/>
                </a:lnTo>
                <a:lnTo>
                  <a:pt x="255496" y="278673"/>
                </a:lnTo>
                <a:lnTo>
                  <a:pt x="285220" y="364252"/>
                </a:lnTo>
                <a:lnTo>
                  <a:pt x="289593" y="378982"/>
                </a:lnTo>
                <a:lnTo>
                  <a:pt x="292509" y="390707"/>
                </a:lnTo>
                <a:lnTo>
                  <a:pt x="294453" y="400428"/>
                </a:lnTo>
                <a:lnTo>
                  <a:pt x="297653" y="412625"/>
                </a:lnTo>
                <a:lnTo>
                  <a:pt x="301692" y="426471"/>
                </a:lnTo>
                <a:lnTo>
                  <a:pt x="306290" y="441416"/>
                </a:lnTo>
                <a:lnTo>
                  <a:pt x="309355" y="452332"/>
                </a:lnTo>
                <a:lnTo>
                  <a:pt x="312760" y="467001"/>
                </a:lnTo>
                <a:lnTo>
                  <a:pt x="314621" y="470341"/>
                </a:lnTo>
                <a:lnTo>
                  <a:pt x="316814" y="471615"/>
                </a:lnTo>
                <a:lnTo>
                  <a:pt x="319229" y="471513"/>
                </a:lnTo>
                <a:lnTo>
                  <a:pt x="320838" y="470492"/>
                </a:lnTo>
                <a:lnTo>
                  <a:pt x="321911" y="468858"/>
                </a:lnTo>
                <a:lnTo>
                  <a:pt x="324057" y="46273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208"/>
          <p:cNvSpPr/>
          <p:nvPr/>
        </p:nvSpPr>
        <p:spPr>
          <a:xfrm>
            <a:off x="2816823" y="4543425"/>
            <a:ext cx="452157" cy="240030"/>
          </a:xfrm>
          <a:custGeom>
            <a:avLst/>
            <a:gdLst/>
            <a:ahLst/>
            <a:cxnLst/>
            <a:rect l="0" t="0" r="0" b="0"/>
            <a:pathLst>
              <a:path w="452157" h="240030">
                <a:moveTo>
                  <a:pt x="229271" y="0"/>
                </a:moveTo>
                <a:lnTo>
                  <a:pt x="229271" y="9102"/>
                </a:lnTo>
                <a:lnTo>
                  <a:pt x="228319" y="12735"/>
                </a:lnTo>
                <a:lnTo>
                  <a:pt x="224721" y="19312"/>
                </a:lnTo>
                <a:lnTo>
                  <a:pt x="219570" y="23352"/>
                </a:lnTo>
                <a:lnTo>
                  <a:pt x="212326" y="27951"/>
                </a:lnTo>
                <a:lnTo>
                  <a:pt x="196023" y="37187"/>
                </a:lnTo>
                <a:lnTo>
                  <a:pt x="182427" y="44468"/>
                </a:lnTo>
                <a:lnTo>
                  <a:pt x="172574" y="50879"/>
                </a:lnTo>
                <a:lnTo>
                  <a:pt x="165020" y="56902"/>
                </a:lnTo>
                <a:lnTo>
                  <a:pt x="158488" y="62755"/>
                </a:lnTo>
                <a:lnTo>
                  <a:pt x="150650" y="67554"/>
                </a:lnTo>
                <a:lnTo>
                  <a:pt x="139710" y="73611"/>
                </a:lnTo>
                <a:lnTo>
                  <a:pt x="126701" y="80507"/>
                </a:lnTo>
                <a:lnTo>
                  <a:pt x="116124" y="87008"/>
                </a:lnTo>
                <a:lnTo>
                  <a:pt x="107167" y="93248"/>
                </a:lnTo>
                <a:lnTo>
                  <a:pt x="70003" y="121501"/>
                </a:lnTo>
                <a:lnTo>
                  <a:pt x="62133" y="126720"/>
                </a:lnTo>
                <a:lnTo>
                  <a:pt x="50847" y="132520"/>
                </a:lnTo>
                <a:lnTo>
                  <a:pt x="45552" y="135971"/>
                </a:lnTo>
                <a:lnTo>
                  <a:pt x="40117" y="140177"/>
                </a:lnTo>
                <a:lnTo>
                  <a:pt x="34588" y="144886"/>
                </a:lnTo>
                <a:lnTo>
                  <a:pt x="28998" y="149931"/>
                </a:lnTo>
                <a:lnTo>
                  <a:pt x="17706" y="160616"/>
                </a:lnTo>
                <a:lnTo>
                  <a:pt x="8877" y="166635"/>
                </a:lnTo>
                <a:lnTo>
                  <a:pt x="0" y="170499"/>
                </a:lnTo>
                <a:lnTo>
                  <a:pt x="1176" y="170815"/>
                </a:lnTo>
                <a:lnTo>
                  <a:pt x="13838" y="171262"/>
                </a:lnTo>
                <a:lnTo>
                  <a:pt x="30971" y="171367"/>
                </a:lnTo>
                <a:lnTo>
                  <a:pt x="43731" y="172346"/>
                </a:lnTo>
                <a:lnTo>
                  <a:pt x="58906" y="173953"/>
                </a:lnTo>
                <a:lnTo>
                  <a:pt x="75689" y="175976"/>
                </a:lnTo>
                <a:lnTo>
                  <a:pt x="89736" y="177325"/>
                </a:lnTo>
                <a:lnTo>
                  <a:pt x="101958" y="178224"/>
                </a:lnTo>
                <a:lnTo>
                  <a:pt x="112963" y="178823"/>
                </a:lnTo>
                <a:lnTo>
                  <a:pt x="132683" y="181128"/>
                </a:lnTo>
                <a:lnTo>
                  <a:pt x="212929" y="192520"/>
                </a:lnTo>
                <a:lnTo>
                  <a:pt x="256298" y="199230"/>
                </a:lnTo>
                <a:lnTo>
                  <a:pt x="285389" y="205209"/>
                </a:lnTo>
                <a:lnTo>
                  <a:pt x="403481" y="232023"/>
                </a:lnTo>
                <a:lnTo>
                  <a:pt x="452156" y="24002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209"/>
          <p:cNvSpPr/>
          <p:nvPr/>
        </p:nvSpPr>
        <p:spPr>
          <a:xfrm>
            <a:off x="3380422" y="4457731"/>
            <a:ext cx="350958" cy="351319"/>
          </a:xfrm>
          <a:custGeom>
            <a:avLst/>
            <a:gdLst/>
            <a:ahLst/>
            <a:cxnLst/>
            <a:rect l="0" t="0" r="0" b="0"/>
            <a:pathLst>
              <a:path w="350958" h="351319">
                <a:moveTo>
                  <a:pt x="0" y="8541"/>
                </a:moveTo>
                <a:lnTo>
                  <a:pt x="4551" y="3991"/>
                </a:lnTo>
                <a:lnTo>
                  <a:pt x="6844" y="2650"/>
                </a:lnTo>
                <a:lnTo>
                  <a:pt x="11932" y="1160"/>
                </a:lnTo>
                <a:lnTo>
                  <a:pt x="19384" y="763"/>
                </a:lnTo>
                <a:lnTo>
                  <a:pt x="53369" y="204"/>
                </a:lnTo>
                <a:lnTo>
                  <a:pt x="108392" y="0"/>
                </a:lnTo>
                <a:lnTo>
                  <a:pt x="126554" y="1894"/>
                </a:lnTo>
                <a:lnTo>
                  <a:pt x="147235" y="5063"/>
                </a:lnTo>
                <a:lnTo>
                  <a:pt x="169594" y="9080"/>
                </a:lnTo>
                <a:lnTo>
                  <a:pt x="186405" y="11757"/>
                </a:lnTo>
                <a:lnTo>
                  <a:pt x="199518" y="13543"/>
                </a:lnTo>
                <a:lnTo>
                  <a:pt x="210164" y="14733"/>
                </a:lnTo>
                <a:lnTo>
                  <a:pt x="219167" y="16479"/>
                </a:lnTo>
                <a:lnTo>
                  <a:pt x="227074" y="18595"/>
                </a:lnTo>
                <a:lnTo>
                  <a:pt x="234250" y="20959"/>
                </a:lnTo>
                <a:lnTo>
                  <a:pt x="242844" y="24440"/>
                </a:lnTo>
                <a:lnTo>
                  <a:pt x="252384" y="28665"/>
                </a:lnTo>
                <a:lnTo>
                  <a:pt x="262553" y="33387"/>
                </a:lnTo>
                <a:lnTo>
                  <a:pt x="270285" y="37488"/>
                </a:lnTo>
                <a:lnTo>
                  <a:pt x="276393" y="41174"/>
                </a:lnTo>
                <a:lnTo>
                  <a:pt x="285719" y="47809"/>
                </a:lnTo>
                <a:lnTo>
                  <a:pt x="293038" y="53934"/>
                </a:lnTo>
                <a:lnTo>
                  <a:pt x="295371" y="56901"/>
                </a:lnTo>
                <a:lnTo>
                  <a:pt x="297964" y="62737"/>
                </a:lnTo>
                <a:lnTo>
                  <a:pt x="297702" y="65627"/>
                </a:lnTo>
                <a:lnTo>
                  <a:pt x="296576" y="68506"/>
                </a:lnTo>
                <a:lnTo>
                  <a:pt x="292784" y="74245"/>
                </a:lnTo>
                <a:lnTo>
                  <a:pt x="285294" y="82830"/>
                </a:lnTo>
                <a:lnTo>
                  <a:pt x="279833" y="88549"/>
                </a:lnTo>
                <a:lnTo>
                  <a:pt x="269150" y="94265"/>
                </a:lnTo>
                <a:lnTo>
                  <a:pt x="262301" y="97123"/>
                </a:lnTo>
                <a:lnTo>
                  <a:pt x="254877" y="99028"/>
                </a:lnTo>
                <a:lnTo>
                  <a:pt x="247070" y="100298"/>
                </a:lnTo>
                <a:lnTo>
                  <a:pt x="226014" y="102662"/>
                </a:lnTo>
                <a:lnTo>
                  <a:pt x="191256" y="106888"/>
                </a:lnTo>
                <a:lnTo>
                  <a:pt x="169414" y="110300"/>
                </a:lnTo>
                <a:lnTo>
                  <a:pt x="88780" y="124385"/>
                </a:lnTo>
                <a:lnTo>
                  <a:pt x="79189" y="125776"/>
                </a:lnTo>
                <a:lnTo>
                  <a:pt x="73748" y="127655"/>
                </a:lnTo>
                <a:lnTo>
                  <a:pt x="71073" y="129861"/>
                </a:lnTo>
                <a:lnTo>
                  <a:pt x="70242" y="132284"/>
                </a:lnTo>
                <a:lnTo>
                  <a:pt x="75403" y="134851"/>
                </a:lnTo>
                <a:lnTo>
                  <a:pt x="84559" y="137515"/>
                </a:lnTo>
                <a:lnTo>
                  <a:pt x="96377" y="140244"/>
                </a:lnTo>
                <a:lnTo>
                  <a:pt x="107114" y="143015"/>
                </a:lnTo>
                <a:lnTo>
                  <a:pt x="117130" y="145816"/>
                </a:lnTo>
                <a:lnTo>
                  <a:pt x="135878" y="151467"/>
                </a:lnTo>
                <a:lnTo>
                  <a:pt x="193506" y="170261"/>
                </a:lnTo>
                <a:lnTo>
                  <a:pt x="206156" y="175410"/>
                </a:lnTo>
                <a:lnTo>
                  <a:pt x="217447" y="180747"/>
                </a:lnTo>
                <a:lnTo>
                  <a:pt x="227832" y="186210"/>
                </a:lnTo>
                <a:lnTo>
                  <a:pt x="237613" y="190805"/>
                </a:lnTo>
                <a:lnTo>
                  <a:pt x="246991" y="194820"/>
                </a:lnTo>
                <a:lnTo>
                  <a:pt x="256101" y="198449"/>
                </a:lnTo>
                <a:lnTo>
                  <a:pt x="264079" y="202774"/>
                </a:lnTo>
                <a:lnTo>
                  <a:pt x="271303" y="207562"/>
                </a:lnTo>
                <a:lnTo>
                  <a:pt x="278023" y="212660"/>
                </a:lnTo>
                <a:lnTo>
                  <a:pt x="284409" y="217010"/>
                </a:lnTo>
                <a:lnTo>
                  <a:pt x="290571" y="220863"/>
                </a:lnTo>
                <a:lnTo>
                  <a:pt x="296584" y="224384"/>
                </a:lnTo>
                <a:lnTo>
                  <a:pt x="302498" y="228636"/>
                </a:lnTo>
                <a:lnTo>
                  <a:pt x="308345" y="233376"/>
                </a:lnTo>
                <a:lnTo>
                  <a:pt x="318970" y="243723"/>
                </a:lnTo>
                <a:lnTo>
                  <a:pt x="326867" y="254671"/>
                </a:lnTo>
                <a:lnTo>
                  <a:pt x="333552" y="263347"/>
                </a:lnTo>
                <a:lnTo>
                  <a:pt x="339698" y="271331"/>
                </a:lnTo>
                <a:lnTo>
                  <a:pt x="345604" y="281229"/>
                </a:lnTo>
                <a:lnTo>
                  <a:pt x="348865" y="289438"/>
                </a:lnTo>
                <a:lnTo>
                  <a:pt x="350700" y="299415"/>
                </a:lnTo>
                <a:lnTo>
                  <a:pt x="350957" y="302469"/>
                </a:lnTo>
                <a:lnTo>
                  <a:pt x="350177" y="307363"/>
                </a:lnTo>
                <a:lnTo>
                  <a:pt x="348703" y="313483"/>
                </a:lnTo>
                <a:lnTo>
                  <a:pt x="346769" y="320421"/>
                </a:lnTo>
                <a:lnTo>
                  <a:pt x="342079" y="330670"/>
                </a:lnTo>
                <a:lnTo>
                  <a:pt x="339495" y="334736"/>
                </a:lnTo>
                <a:lnTo>
                  <a:pt x="336821" y="337447"/>
                </a:lnTo>
                <a:lnTo>
                  <a:pt x="334084" y="339254"/>
                </a:lnTo>
                <a:lnTo>
                  <a:pt x="326599" y="342215"/>
                </a:lnTo>
                <a:lnTo>
                  <a:pt x="313747" y="346705"/>
                </a:lnTo>
                <a:lnTo>
                  <a:pt x="307273" y="348284"/>
                </a:lnTo>
                <a:lnTo>
                  <a:pt x="301051" y="349337"/>
                </a:lnTo>
                <a:lnTo>
                  <a:pt x="294998" y="350038"/>
                </a:lnTo>
                <a:lnTo>
                  <a:pt x="288106" y="350506"/>
                </a:lnTo>
                <a:lnTo>
                  <a:pt x="280653" y="350817"/>
                </a:lnTo>
                <a:lnTo>
                  <a:pt x="264752" y="351164"/>
                </a:lnTo>
                <a:lnTo>
                  <a:pt x="248160" y="351318"/>
                </a:lnTo>
                <a:lnTo>
                  <a:pt x="239735" y="350407"/>
                </a:lnTo>
                <a:lnTo>
                  <a:pt x="231261" y="348846"/>
                </a:lnTo>
                <a:lnTo>
                  <a:pt x="222754" y="346854"/>
                </a:lnTo>
                <a:lnTo>
                  <a:pt x="198062" y="342100"/>
                </a:lnTo>
                <a:lnTo>
                  <a:pt x="154570" y="334069"/>
                </a:lnTo>
                <a:lnTo>
                  <a:pt x="97207" y="322821"/>
                </a:lnTo>
                <a:lnTo>
                  <a:pt x="84807" y="319026"/>
                </a:lnTo>
                <a:lnTo>
                  <a:pt x="73683" y="314591"/>
                </a:lnTo>
                <a:lnTo>
                  <a:pt x="63410" y="309730"/>
                </a:lnTo>
                <a:lnTo>
                  <a:pt x="53703" y="305536"/>
                </a:lnTo>
                <a:lnTo>
                  <a:pt x="44375" y="301788"/>
                </a:lnTo>
                <a:lnTo>
                  <a:pt x="22524" y="293479"/>
                </a:lnTo>
                <a:lnTo>
                  <a:pt x="16996" y="289803"/>
                </a:lnTo>
                <a:lnTo>
                  <a:pt x="17145" y="28286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10"/>
          <p:cNvSpPr/>
          <p:nvPr/>
        </p:nvSpPr>
        <p:spPr>
          <a:xfrm>
            <a:off x="6517957" y="4551997"/>
            <a:ext cx="34182" cy="197169"/>
          </a:xfrm>
          <a:custGeom>
            <a:avLst/>
            <a:gdLst/>
            <a:ahLst/>
            <a:cxnLst/>
            <a:rect l="0" t="0" r="0" b="0"/>
            <a:pathLst>
              <a:path w="34182" h="197169">
                <a:moveTo>
                  <a:pt x="0" y="0"/>
                </a:moveTo>
                <a:lnTo>
                  <a:pt x="4551" y="0"/>
                </a:lnTo>
                <a:lnTo>
                  <a:pt x="5892" y="953"/>
                </a:lnTo>
                <a:lnTo>
                  <a:pt x="6785" y="2540"/>
                </a:lnTo>
                <a:lnTo>
                  <a:pt x="8219" y="7381"/>
                </a:lnTo>
                <a:lnTo>
                  <a:pt x="8468" y="12770"/>
                </a:lnTo>
                <a:lnTo>
                  <a:pt x="9455" y="15181"/>
                </a:lnTo>
                <a:lnTo>
                  <a:pt x="11066" y="17741"/>
                </a:lnTo>
                <a:lnTo>
                  <a:pt x="13093" y="20400"/>
                </a:lnTo>
                <a:lnTo>
                  <a:pt x="15396" y="22172"/>
                </a:lnTo>
                <a:lnTo>
                  <a:pt x="17884" y="23354"/>
                </a:lnTo>
                <a:lnTo>
                  <a:pt x="20495" y="24142"/>
                </a:lnTo>
                <a:lnTo>
                  <a:pt x="22236" y="27525"/>
                </a:lnTo>
                <a:lnTo>
                  <a:pt x="23397" y="32637"/>
                </a:lnTo>
                <a:lnTo>
                  <a:pt x="24170" y="38903"/>
                </a:lnTo>
                <a:lnTo>
                  <a:pt x="24687" y="44033"/>
                </a:lnTo>
                <a:lnTo>
                  <a:pt x="25030" y="48406"/>
                </a:lnTo>
                <a:lnTo>
                  <a:pt x="25259" y="52273"/>
                </a:lnTo>
                <a:lnTo>
                  <a:pt x="26365" y="58661"/>
                </a:lnTo>
                <a:lnTo>
                  <a:pt x="28054" y="66730"/>
                </a:lnTo>
                <a:lnTo>
                  <a:pt x="30133" y="75919"/>
                </a:lnTo>
                <a:lnTo>
                  <a:pt x="31519" y="83950"/>
                </a:lnTo>
                <a:lnTo>
                  <a:pt x="32443" y="91209"/>
                </a:lnTo>
                <a:lnTo>
                  <a:pt x="33058" y="97954"/>
                </a:lnTo>
                <a:lnTo>
                  <a:pt x="33469" y="104355"/>
                </a:lnTo>
                <a:lnTo>
                  <a:pt x="33926" y="116548"/>
                </a:lnTo>
                <a:lnTo>
                  <a:pt x="34181" y="129571"/>
                </a:lnTo>
                <a:lnTo>
                  <a:pt x="33266" y="134958"/>
                </a:lnTo>
                <a:lnTo>
                  <a:pt x="31702" y="141407"/>
                </a:lnTo>
                <a:lnTo>
                  <a:pt x="29707" y="148564"/>
                </a:lnTo>
                <a:lnTo>
                  <a:pt x="28377" y="154288"/>
                </a:lnTo>
                <a:lnTo>
                  <a:pt x="27491" y="159056"/>
                </a:lnTo>
                <a:lnTo>
                  <a:pt x="26900" y="163187"/>
                </a:lnTo>
                <a:lnTo>
                  <a:pt x="26506" y="166894"/>
                </a:lnTo>
                <a:lnTo>
                  <a:pt x="26243" y="170318"/>
                </a:lnTo>
                <a:lnTo>
                  <a:pt x="26068" y="173552"/>
                </a:lnTo>
                <a:lnTo>
                  <a:pt x="25873" y="182227"/>
                </a:lnTo>
                <a:lnTo>
                  <a:pt x="25718" y="1971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211"/>
          <p:cNvSpPr/>
          <p:nvPr/>
        </p:nvSpPr>
        <p:spPr>
          <a:xfrm>
            <a:off x="6639571" y="4560570"/>
            <a:ext cx="212590" cy="180023"/>
          </a:xfrm>
          <a:custGeom>
            <a:avLst/>
            <a:gdLst/>
            <a:ahLst/>
            <a:cxnLst/>
            <a:rect l="0" t="0" r="0" b="0"/>
            <a:pathLst>
              <a:path w="212590" h="180023">
                <a:moveTo>
                  <a:pt x="152706" y="0"/>
                </a:moveTo>
                <a:lnTo>
                  <a:pt x="130563" y="0"/>
                </a:lnTo>
                <a:lnTo>
                  <a:pt x="128419" y="952"/>
                </a:lnTo>
                <a:lnTo>
                  <a:pt x="123497" y="4550"/>
                </a:lnTo>
                <a:lnTo>
                  <a:pt x="120851" y="5891"/>
                </a:lnTo>
                <a:lnTo>
                  <a:pt x="115371" y="7381"/>
                </a:lnTo>
                <a:lnTo>
                  <a:pt x="111623" y="7778"/>
                </a:lnTo>
                <a:lnTo>
                  <a:pt x="107220" y="8042"/>
                </a:lnTo>
                <a:lnTo>
                  <a:pt x="102380" y="8219"/>
                </a:lnTo>
                <a:lnTo>
                  <a:pt x="81914" y="8467"/>
                </a:lnTo>
                <a:lnTo>
                  <a:pt x="22561" y="8570"/>
                </a:lnTo>
                <a:lnTo>
                  <a:pt x="20222" y="9523"/>
                </a:lnTo>
                <a:lnTo>
                  <a:pt x="18663" y="11111"/>
                </a:lnTo>
                <a:lnTo>
                  <a:pt x="11612" y="25055"/>
                </a:lnTo>
                <a:lnTo>
                  <a:pt x="9113" y="33848"/>
                </a:lnTo>
                <a:lnTo>
                  <a:pt x="6495" y="45425"/>
                </a:lnTo>
                <a:lnTo>
                  <a:pt x="3797" y="58859"/>
                </a:lnTo>
                <a:lnTo>
                  <a:pt x="1998" y="69719"/>
                </a:lnTo>
                <a:lnTo>
                  <a:pt x="799" y="78864"/>
                </a:lnTo>
                <a:lnTo>
                  <a:pt x="0" y="86866"/>
                </a:lnTo>
                <a:lnTo>
                  <a:pt x="419" y="92201"/>
                </a:lnTo>
                <a:lnTo>
                  <a:pt x="1652" y="95757"/>
                </a:lnTo>
                <a:lnTo>
                  <a:pt x="3425" y="98128"/>
                </a:lnTo>
                <a:lnTo>
                  <a:pt x="5561" y="98756"/>
                </a:lnTo>
                <a:lnTo>
                  <a:pt x="7937" y="98222"/>
                </a:lnTo>
                <a:lnTo>
                  <a:pt x="13117" y="95089"/>
                </a:lnTo>
                <a:lnTo>
                  <a:pt x="18593" y="90522"/>
                </a:lnTo>
                <a:lnTo>
                  <a:pt x="22340" y="87970"/>
                </a:lnTo>
                <a:lnTo>
                  <a:pt x="26743" y="85316"/>
                </a:lnTo>
                <a:lnTo>
                  <a:pt x="31583" y="82595"/>
                </a:lnTo>
                <a:lnTo>
                  <a:pt x="76605" y="59601"/>
                </a:lnTo>
                <a:lnTo>
                  <a:pt x="93801" y="50936"/>
                </a:lnTo>
                <a:lnTo>
                  <a:pt x="102958" y="47293"/>
                </a:lnTo>
                <a:lnTo>
                  <a:pt x="112874" y="43910"/>
                </a:lnTo>
                <a:lnTo>
                  <a:pt x="123293" y="40704"/>
                </a:lnTo>
                <a:lnTo>
                  <a:pt x="131193" y="37613"/>
                </a:lnTo>
                <a:lnTo>
                  <a:pt x="137412" y="34601"/>
                </a:lnTo>
                <a:lnTo>
                  <a:pt x="142509" y="31640"/>
                </a:lnTo>
                <a:lnTo>
                  <a:pt x="147813" y="30617"/>
                </a:lnTo>
                <a:lnTo>
                  <a:pt x="153254" y="30889"/>
                </a:lnTo>
                <a:lnTo>
                  <a:pt x="158786" y="32023"/>
                </a:lnTo>
                <a:lnTo>
                  <a:pt x="165333" y="32779"/>
                </a:lnTo>
                <a:lnTo>
                  <a:pt x="172554" y="33282"/>
                </a:lnTo>
                <a:lnTo>
                  <a:pt x="180225" y="33618"/>
                </a:lnTo>
                <a:lnTo>
                  <a:pt x="186292" y="34794"/>
                </a:lnTo>
                <a:lnTo>
                  <a:pt x="191290" y="36531"/>
                </a:lnTo>
                <a:lnTo>
                  <a:pt x="195573" y="38642"/>
                </a:lnTo>
                <a:lnTo>
                  <a:pt x="198429" y="41001"/>
                </a:lnTo>
                <a:lnTo>
                  <a:pt x="200333" y="43527"/>
                </a:lnTo>
                <a:lnTo>
                  <a:pt x="203402" y="48872"/>
                </a:lnTo>
                <a:lnTo>
                  <a:pt x="207940" y="54423"/>
                </a:lnTo>
                <a:lnTo>
                  <a:pt x="209531" y="57237"/>
                </a:lnTo>
                <a:lnTo>
                  <a:pt x="210592" y="60066"/>
                </a:lnTo>
                <a:lnTo>
                  <a:pt x="211299" y="62903"/>
                </a:lnTo>
                <a:lnTo>
                  <a:pt x="211771" y="65748"/>
                </a:lnTo>
                <a:lnTo>
                  <a:pt x="212085" y="68597"/>
                </a:lnTo>
                <a:lnTo>
                  <a:pt x="212295" y="71448"/>
                </a:lnTo>
                <a:lnTo>
                  <a:pt x="212434" y="74302"/>
                </a:lnTo>
                <a:lnTo>
                  <a:pt x="212589" y="80013"/>
                </a:lnTo>
                <a:lnTo>
                  <a:pt x="211679" y="84774"/>
                </a:lnTo>
                <a:lnTo>
                  <a:pt x="210118" y="90806"/>
                </a:lnTo>
                <a:lnTo>
                  <a:pt x="208126" y="97685"/>
                </a:lnTo>
                <a:lnTo>
                  <a:pt x="205845" y="103223"/>
                </a:lnTo>
                <a:lnTo>
                  <a:pt x="203372" y="107868"/>
                </a:lnTo>
                <a:lnTo>
                  <a:pt x="200771" y="111917"/>
                </a:lnTo>
                <a:lnTo>
                  <a:pt x="196179" y="116521"/>
                </a:lnTo>
                <a:lnTo>
                  <a:pt x="190261" y="121496"/>
                </a:lnTo>
                <a:lnTo>
                  <a:pt x="183458" y="126717"/>
                </a:lnTo>
                <a:lnTo>
                  <a:pt x="174160" y="133055"/>
                </a:lnTo>
                <a:lnTo>
                  <a:pt x="151129" y="147718"/>
                </a:lnTo>
                <a:lnTo>
                  <a:pt x="141177" y="153724"/>
                </a:lnTo>
                <a:lnTo>
                  <a:pt x="132638" y="158680"/>
                </a:lnTo>
                <a:lnTo>
                  <a:pt x="125040" y="162936"/>
                </a:lnTo>
                <a:lnTo>
                  <a:pt x="117117" y="165774"/>
                </a:lnTo>
                <a:lnTo>
                  <a:pt x="108978" y="167666"/>
                </a:lnTo>
                <a:lnTo>
                  <a:pt x="100694" y="168927"/>
                </a:lnTo>
                <a:lnTo>
                  <a:pt x="93266" y="169768"/>
                </a:lnTo>
                <a:lnTo>
                  <a:pt x="86409" y="170329"/>
                </a:lnTo>
                <a:lnTo>
                  <a:pt x="79933" y="170702"/>
                </a:lnTo>
                <a:lnTo>
                  <a:pt x="73711" y="171904"/>
                </a:lnTo>
                <a:lnTo>
                  <a:pt x="67658" y="173658"/>
                </a:lnTo>
                <a:lnTo>
                  <a:pt x="49836" y="1800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212"/>
          <p:cNvSpPr/>
          <p:nvPr/>
        </p:nvSpPr>
        <p:spPr>
          <a:xfrm>
            <a:off x="6912690" y="4526293"/>
            <a:ext cx="153297" cy="136916"/>
          </a:xfrm>
          <a:custGeom>
            <a:avLst/>
            <a:gdLst/>
            <a:ahLst/>
            <a:cxnLst/>
            <a:rect l="0" t="0" r="0" b="0"/>
            <a:pathLst>
              <a:path w="153297" h="136916">
                <a:moveTo>
                  <a:pt x="76754" y="25704"/>
                </a:moveTo>
                <a:lnTo>
                  <a:pt x="67653" y="25704"/>
                </a:lnTo>
                <a:lnTo>
                  <a:pt x="64019" y="26657"/>
                </a:lnTo>
                <a:lnTo>
                  <a:pt x="60644" y="28244"/>
                </a:lnTo>
                <a:lnTo>
                  <a:pt x="57442" y="30255"/>
                </a:lnTo>
                <a:lnTo>
                  <a:pt x="54355" y="32548"/>
                </a:lnTo>
                <a:lnTo>
                  <a:pt x="51343" y="35029"/>
                </a:lnTo>
                <a:lnTo>
                  <a:pt x="48385" y="37636"/>
                </a:lnTo>
                <a:lnTo>
                  <a:pt x="42556" y="43072"/>
                </a:lnTo>
                <a:lnTo>
                  <a:pt x="31052" y="54323"/>
                </a:lnTo>
                <a:lnTo>
                  <a:pt x="22468" y="62864"/>
                </a:lnTo>
                <a:lnTo>
                  <a:pt x="19609" y="66670"/>
                </a:lnTo>
                <a:lnTo>
                  <a:pt x="16749" y="71113"/>
                </a:lnTo>
                <a:lnTo>
                  <a:pt x="13891" y="75979"/>
                </a:lnTo>
                <a:lnTo>
                  <a:pt x="11986" y="80176"/>
                </a:lnTo>
                <a:lnTo>
                  <a:pt x="10716" y="83926"/>
                </a:lnTo>
                <a:lnTo>
                  <a:pt x="9868" y="87379"/>
                </a:lnTo>
                <a:lnTo>
                  <a:pt x="8351" y="90633"/>
                </a:lnTo>
                <a:lnTo>
                  <a:pt x="6388" y="93755"/>
                </a:lnTo>
                <a:lnTo>
                  <a:pt x="4126" y="96789"/>
                </a:lnTo>
                <a:lnTo>
                  <a:pt x="2618" y="100717"/>
                </a:lnTo>
                <a:lnTo>
                  <a:pt x="1613" y="105240"/>
                </a:lnTo>
                <a:lnTo>
                  <a:pt x="0" y="117085"/>
                </a:lnTo>
                <a:lnTo>
                  <a:pt x="819" y="119963"/>
                </a:lnTo>
                <a:lnTo>
                  <a:pt x="2318" y="123785"/>
                </a:lnTo>
                <a:lnTo>
                  <a:pt x="4271" y="128239"/>
                </a:lnTo>
                <a:lnTo>
                  <a:pt x="6525" y="131209"/>
                </a:lnTo>
                <a:lnTo>
                  <a:pt x="8980" y="133188"/>
                </a:lnTo>
                <a:lnTo>
                  <a:pt x="11569" y="134507"/>
                </a:lnTo>
                <a:lnTo>
                  <a:pt x="15200" y="135387"/>
                </a:lnTo>
                <a:lnTo>
                  <a:pt x="19526" y="135973"/>
                </a:lnTo>
                <a:lnTo>
                  <a:pt x="24315" y="136365"/>
                </a:lnTo>
                <a:lnTo>
                  <a:pt x="28459" y="136625"/>
                </a:lnTo>
                <a:lnTo>
                  <a:pt x="35605" y="136915"/>
                </a:lnTo>
                <a:lnTo>
                  <a:pt x="38844" y="136040"/>
                </a:lnTo>
                <a:lnTo>
                  <a:pt x="41956" y="134504"/>
                </a:lnTo>
                <a:lnTo>
                  <a:pt x="44982" y="132527"/>
                </a:lnTo>
                <a:lnTo>
                  <a:pt x="48906" y="130257"/>
                </a:lnTo>
                <a:lnTo>
                  <a:pt x="58345" y="125195"/>
                </a:lnTo>
                <a:lnTo>
                  <a:pt x="64482" y="121559"/>
                </a:lnTo>
                <a:lnTo>
                  <a:pt x="78920" y="112439"/>
                </a:lnTo>
                <a:lnTo>
                  <a:pt x="85818" y="108292"/>
                </a:lnTo>
                <a:lnTo>
                  <a:pt x="92322" y="104575"/>
                </a:lnTo>
                <a:lnTo>
                  <a:pt x="98563" y="101145"/>
                </a:lnTo>
                <a:lnTo>
                  <a:pt x="103676" y="97905"/>
                </a:lnTo>
                <a:lnTo>
                  <a:pt x="108037" y="94793"/>
                </a:lnTo>
                <a:lnTo>
                  <a:pt x="111897" y="91766"/>
                </a:lnTo>
                <a:lnTo>
                  <a:pt x="115423" y="88795"/>
                </a:lnTo>
                <a:lnTo>
                  <a:pt x="118726" y="85863"/>
                </a:lnTo>
                <a:lnTo>
                  <a:pt x="121880" y="82955"/>
                </a:lnTo>
                <a:lnTo>
                  <a:pt x="135422" y="69760"/>
                </a:lnTo>
                <a:lnTo>
                  <a:pt x="139678" y="64600"/>
                </a:lnTo>
                <a:lnTo>
                  <a:pt x="143469" y="59255"/>
                </a:lnTo>
                <a:lnTo>
                  <a:pt x="146948" y="53786"/>
                </a:lnTo>
                <a:lnTo>
                  <a:pt x="149268" y="48236"/>
                </a:lnTo>
                <a:lnTo>
                  <a:pt x="150814" y="42630"/>
                </a:lnTo>
                <a:lnTo>
                  <a:pt x="151845" y="36988"/>
                </a:lnTo>
                <a:lnTo>
                  <a:pt x="152533" y="32274"/>
                </a:lnTo>
                <a:lnTo>
                  <a:pt x="152991" y="28179"/>
                </a:lnTo>
                <a:lnTo>
                  <a:pt x="153296" y="24497"/>
                </a:lnTo>
                <a:lnTo>
                  <a:pt x="152547" y="21089"/>
                </a:lnTo>
                <a:lnTo>
                  <a:pt x="151095" y="17865"/>
                </a:lnTo>
                <a:lnTo>
                  <a:pt x="149175" y="14763"/>
                </a:lnTo>
                <a:lnTo>
                  <a:pt x="146943" y="11742"/>
                </a:lnTo>
                <a:lnTo>
                  <a:pt x="144501" y="8776"/>
                </a:lnTo>
                <a:lnTo>
                  <a:pt x="141922" y="5846"/>
                </a:lnTo>
                <a:lnTo>
                  <a:pt x="139250" y="3893"/>
                </a:lnTo>
                <a:lnTo>
                  <a:pt x="136516" y="2591"/>
                </a:lnTo>
                <a:lnTo>
                  <a:pt x="133741" y="1723"/>
                </a:lnTo>
                <a:lnTo>
                  <a:pt x="129985" y="1144"/>
                </a:lnTo>
                <a:lnTo>
                  <a:pt x="125577" y="758"/>
                </a:lnTo>
                <a:lnTo>
                  <a:pt x="116551" y="329"/>
                </a:lnTo>
                <a:lnTo>
                  <a:pt x="109364" y="140"/>
                </a:lnTo>
                <a:lnTo>
                  <a:pt x="79215" y="0"/>
                </a:lnTo>
                <a:lnTo>
                  <a:pt x="73632" y="948"/>
                </a:lnTo>
                <a:lnTo>
                  <a:pt x="68005" y="2533"/>
                </a:lnTo>
                <a:lnTo>
                  <a:pt x="62349" y="4541"/>
                </a:lnTo>
                <a:lnTo>
                  <a:pt x="57626" y="6833"/>
                </a:lnTo>
                <a:lnTo>
                  <a:pt x="53525" y="9314"/>
                </a:lnTo>
                <a:lnTo>
                  <a:pt x="33892" y="171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213"/>
          <p:cNvSpPr/>
          <p:nvPr/>
        </p:nvSpPr>
        <p:spPr>
          <a:xfrm>
            <a:off x="5857875" y="4920615"/>
            <a:ext cx="25709" cy="162878"/>
          </a:xfrm>
          <a:custGeom>
            <a:avLst/>
            <a:gdLst/>
            <a:ahLst/>
            <a:cxnLst/>
            <a:rect l="0" t="0" r="0" b="0"/>
            <a:pathLst>
              <a:path w="25709" h="162878">
                <a:moveTo>
                  <a:pt x="0" y="0"/>
                </a:moveTo>
                <a:lnTo>
                  <a:pt x="9102" y="0"/>
                </a:lnTo>
                <a:lnTo>
                  <a:pt x="11783" y="952"/>
                </a:lnTo>
                <a:lnTo>
                  <a:pt x="13570" y="2540"/>
                </a:lnTo>
                <a:lnTo>
                  <a:pt x="14761" y="4551"/>
                </a:lnTo>
                <a:lnTo>
                  <a:pt x="15556" y="6843"/>
                </a:lnTo>
                <a:lnTo>
                  <a:pt x="16085" y="9325"/>
                </a:lnTo>
                <a:lnTo>
                  <a:pt x="16439" y="11931"/>
                </a:lnTo>
                <a:lnTo>
                  <a:pt x="17626" y="15574"/>
                </a:lnTo>
                <a:lnTo>
                  <a:pt x="19371" y="19908"/>
                </a:lnTo>
                <a:lnTo>
                  <a:pt x="21486" y="24702"/>
                </a:lnTo>
                <a:lnTo>
                  <a:pt x="22896" y="29802"/>
                </a:lnTo>
                <a:lnTo>
                  <a:pt x="23836" y="35108"/>
                </a:lnTo>
                <a:lnTo>
                  <a:pt x="24464" y="40551"/>
                </a:lnTo>
                <a:lnTo>
                  <a:pt x="24881" y="45131"/>
                </a:lnTo>
                <a:lnTo>
                  <a:pt x="25160" y="49137"/>
                </a:lnTo>
                <a:lnTo>
                  <a:pt x="25346" y="52760"/>
                </a:lnTo>
                <a:lnTo>
                  <a:pt x="25552" y="61867"/>
                </a:lnTo>
                <a:lnTo>
                  <a:pt x="25708" y="92740"/>
                </a:lnTo>
                <a:lnTo>
                  <a:pt x="24758" y="100879"/>
                </a:lnTo>
                <a:lnTo>
                  <a:pt x="23173" y="111067"/>
                </a:lnTo>
                <a:lnTo>
                  <a:pt x="21163" y="122622"/>
                </a:lnTo>
                <a:lnTo>
                  <a:pt x="19824" y="132231"/>
                </a:lnTo>
                <a:lnTo>
                  <a:pt x="18931" y="140541"/>
                </a:lnTo>
                <a:lnTo>
                  <a:pt x="17145" y="1628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214"/>
          <p:cNvSpPr/>
          <p:nvPr/>
        </p:nvSpPr>
        <p:spPr>
          <a:xfrm>
            <a:off x="5976631" y="4912042"/>
            <a:ext cx="146992" cy="145734"/>
          </a:xfrm>
          <a:custGeom>
            <a:avLst/>
            <a:gdLst/>
            <a:ahLst/>
            <a:cxnLst/>
            <a:rect l="0" t="0" r="0" b="0"/>
            <a:pathLst>
              <a:path w="146992" h="145734">
                <a:moveTo>
                  <a:pt x="146991" y="0"/>
                </a:moveTo>
                <a:lnTo>
                  <a:pt x="124237" y="9102"/>
                </a:lnTo>
                <a:lnTo>
                  <a:pt x="110867" y="12735"/>
                </a:lnTo>
                <a:lnTo>
                  <a:pt x="95285" y="16110"/>
                </a:lnTo>
                <a:lnTo>
                  <a:pt x="78230" y="19313"/>
                </a:lnTo>
                <a:lnTo>
                  <a:pt x="60193" y="27163"/>
                </a:lnTo>
                <a:lnTo>
                  <a:pt x="41501" y="38111"/>
                </a:lnTo>
                <a:lnTo>
                  <a:pt x="22372" y="51125"/>
                </a:lnTo>
                <a:lnTo>
                  <a:pt x="10571" y="61706"/>
                </a:lnTo>
                <a:lnTo>
                  <a:pt x="3657" y="70665"/>
                </a:lnTo>
                <a:lnTo>
                  <a:pt x="0" y="78542"/>
                </a:lnTo>
                <a:lnTo>
                  <a:pt x="6134" y="82842"/>
                </a:lnTo>
                <a:lnTo>
                  <a:pt x="18797" y="84756"/>
                </a:lnTo>
                <a:lnTo>
                  <a:pt x="75035" y="85438"/>
                </a:lnTo>
                <a:lnTo>
                  <a:pt x="96163" y="85533"/>
                </a:lnTo>
                <a:lnTo>
                  <a:pt x="113105" y="87502"/>
                </a:lnTo>
                <a:lnTo>
                  <a:pt x="127258" y="90720"/>
                </a:lnTo>
                <a:lnTo>
                  <a:pt x="139551" y="94770"/>
                </a:lnTo>
                <a:lnTo>
                  <a:pt x="141078" y="101280"/>
                </a:lnTo>
                <a:lnTo>
                  <a:pt x="135429" y="109430"/>
                </a:lnTo>
                <a:lnTo>
                  <a:pt x="124996" y="118674"/>
                </a:lnTo>
                <a:lnTo>
                  <a:pt x="111372" y="125788"/>
                </a:lnTo>
                <a:lnTo>
                  <a:pt x="95623" y="131484"/>
                </a:lnTo>
                <a:lnTo>
                  <a:pt x="44121" y="1457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15"/>
          <p:cNvSpPr/>
          <p:nvPr/>
        </p:nvSpPr>
        <p:spPr>
          <a:xfrm>
            <a:off x="6217920" y="4895046"/>
            <a:ext cx="145310" cy="128264"/>
          </a:xfrm>
          <a:custGeom>
            <a:avLst/>
            <a:gdLst/>
            <a:ahLst/>
            <a:cxnLst/>
            <a:rect l="0" t="0" r="0" b="0"/>
            <a:pathLst>
              <a:path w="145310" h="128264">
                <a:moveTo>
                  <a:pt x="0" y="51286"/>
                </a:moveTo>
                <a:lnTo>
                  <a:pt x="11030" y="51286"/>
                </a:lnTo>
                <a:lnTo>
                  <a:pt x="10211" y="51286"/>
                </a:lnTo>
                <a:lnTo>
                  <a:pt x="9664" y="53191"/>
                </a:lnTo>
                <a:lnTo>
                  <a:pt x="9300" y="56366"/>
                </a:lnTo>
                <a:lnTo>
                  <a:pt x="9058" y="60388"/>
                </a:lnTo>
                <a:lnTo>
                  <a:pt x="7943" y="63069"/>
                </a:lnTo>
                <a:lnTo>
                  <a:pt x="6248" y="64857"/>
                </a:lnTo>
                <a:lnTo>
                  <a:pt x="4166" y="66048"/>
                </a:lnTo>
                <a:lnTo>
                  <a:pt x="2777" y="67795"/>
                </a:lnTo>
                <a:lnTo>
                  <a:pt x="1851" y="69912"/>
                </a:lnTo>
                <a:lnTo>
                  <a:pt x="1234" y="72276"/>
                </a:lnTo>
                <a:lnTo>
                  <a:pt x="1775" y="77662"/>
                </a:lnTo>
                <a:lnTo>
                  <a:pt x="3088" y="85062"/>
                </a:lnTo>
                <a:lnTo>
                  <a:pt x="4916" y="93806"/>
                </a:lnTo>
                <a:lnTo>
                  <a:pt x="7087" y="100588"/>
                </a:lnTo>
                <a:lnTo>
                  <a:pt x="9487" y="106061"/>
                </a:lnTo>
                <a:lnTo>
                  <a:pt x="12040" y="110663"/>
                </a:lnTo>
                <a:lnTo>
                  <a:pt x="14694" y="114683"/>
                </a:lnTo>
                <a:lnTo>
                  <a:pt x="17416" y="118316"/>
                </a:lnTo>
                <a:lnTo>
                  <a:pt x="20183" y="121690"/>
                </a:lnTo>
                <a:lnTo>
                  <a:pt x="22980" y="123940"/>
                </a:lnTo>
                <a:lnTo>
                  <a:pt x="25798" y="125439"/>
                </a:lnTo>
                <a:lnTo>
                  <a:pt x="28628" y="126439"/>
                </a:lnTo>
                <a:lnTo>
                  <a:pt x="31468" y="127105"/>
                </a:lnTo>
                <a:lnTo>
                  <a:pt x="34314" y="127550"/>
                </a:lnTo>
                <a:lnTo>
                  <a:pt x="37163" y="127846"/>
                </a:lnTo>
                <a:lnTo>
                  <a:pt x="40015" y="128043"/>
                </a:lnTo>
                <a:lnTo>
                  <a:pt x="42869" y="128176"/>
                </a:lnTo>
                <a:lnTo>
                  <a:pt x="45724" y="128263"/>
                </a:lnTo>
                <a:lnTo>
                  <a:pt x="48580" y="127369"/>
                </a:lnTo>
                <a:lnTo>
                  <a:pt x="51437" y="125821"/>
                </a:lnTo>
                <a:lnTo>
                  <a:pt x="54294" y="123836"/>
                </a:lnTo>
                <a:lnTo>
                  <a:pt x="58103" y="121560"/>
                </a:lnTo>
                <a:lnTo>
                  <a:pt x="62548" y="119091"/>
                </a:lnTo>
                <a:lnTo>
                  <a:pt x="67416" y="116491"/>
                </a:lnTo>
                <a:lnTo>
                  <a:pt x="71614" y="113806"/>
                </a:lnTo>
                <a:lnTo>
                  <a:pt x="75365" y="111064"/>
                </a:lnTo>
                <a:lnTo>
                  <a:pt x="78818" y="108283"/>
                </a:lnTo>
                <a:lnTo>
                  <a:pt x="83025" y="106429"/>
                </a:lnTo>
                <a:lnTo>
                  <a:pt x="87735" y="105193"/>
                </a:lnTo>
                <a:lnTo>
                  <a:pt x="92780" y="104369"/>
                </a:lnTo>
                <a:lnTo>
                  <a:pt x="98048" y="100962"/>
                </a:lnTo>
                <a:lnTo>
                  <a:pt x="103465" y="95833"/>
                </a:lnTo>
                <a:lnTo>
                  <a:pt x="108982" y="89557"/>
                </a:lnTo>
                <a:lnTo>
                  <a:pt x="112659" y="84420"/>
                </a:lnTo>
                <a:lnTo>
                  <a:pt x="115112" y="80043"/>
                </a:lnTo>
                <a:lnTo>
                  <a:pt x="116746" y="76172"/>
                </a:lnTo>
                <a:lnTo>
                  <a:pt x="119740" y="72639"/>
                </a:lnTo>
                <a:lnTo>
                  <a:pt x="123642" y="69331"/>
                </a:lnTo>
                <a:lnTo>
                  <a:pt x="128148" y="66174"/>
                </a:lnTo>
                <a:lnTo>
                  <a:pt x="131152" y="63116"/>
                </a:lnTo>
                <a:lnTo>
                  <a:pt x="133154" y="60125"/>
                </a:lnTo>
                <a:lnTo>
                  <a:pt x="134489" y="57179"/>
                </a:lnTo>
                <a:lnTo>
                  <a:pt x="136332" y="54262"/>
                </a:lnTo>
                <a:lnTo>
                  <a:pt x="138513" y="51365"/>
                </a:lnTo>
                <a:lnTo>
                  <a:pt x="140919" y="48481"/>
                </a:lnTo>
                <a:lnTo>
                  <a:pt x="142523" y="45607"/>
                </a:lnTo>
                <a:lnTo>
                  <a:pt x="143593" y="42737"/>
                </a:lnTo>
                <a:lnTo>
                  <a:pt x="144306" y="39871"/>
                </a:lnTo>
                <a:lnTo>
                  <a:pt x="144781" y="37009"/>
                </a:lnTo>
                <a:lnTo>
                  <a:pt x="145098" y="34148"/>
                </a:lnTo>
                <a:lnTo>
                  <a:pt x="145309" y="31288"/>
                </a:lnTo>
                <a:lnTo>
                  <a:pt x="144498" y="28429"/>
                </a:lnTo>
                <a:lnTo>
                  <a:pt x="143004" y="25571"/>
                </a:lnTo>
                <a:lnTo>
                  <a:pt x="141056" y="22713"/>
                </a:lnTo>
                <a:lnTo>
                  <a:pt x="139757" y="19854"/>
                </a:lnTo>
                <a:lnTo>
                  <a:pt x="138891" y="16997"/>
                </a:lnTo>
                <a:lnTo>
                  <a:pt x="138314" y="14139"/>
                </a:lnTo>
                <a:lnTo>
                  <a:pt x="136024" y="11282"/>
                </a:lnTo>
                <a:lnTo>
                  <a:pt x="132593" y="8424"/>
                </a:lnTo>
                <a:lnTo>
                  <a:pt x="128400" y="5566"/>
                </a:lnTo>
                <a:lnTo>
                  <a:pt x="124652" y="3661"/>
                </a:lnTo>
                <a:lnTo>
                  <a:pt x="121202" y="2391"/>
                </a:lnTo>
                <a:lnTo>
                  <a:pt x="117948" y="1545"/>
                </a:lnTo>
                <a:lnTo>
                  <a:pt x="114827" y="980"/>
                </a:lnTo>
                <a:lnTo>
                  <a:pt x="111794" y="604"/>
                </a:lnTo>
                <a:lnTo>
                  <a:pt x="108819" y="353"/>
                </a:lnTo>
                <a:lnTo>
                  <a:pt x="103978" y="185"/>
                </a:lnTo>
                <a:lnTo>
                  <a:pt x="90980" y="0"/>
                </a:lnTo>
                <a:lnTo>
                  <a:pt x="84466" y="903"/>
                </a:lnTo>
                <a:lnTo>
                  <a:pt x="78218" y="2457"/>
                </a:lnTo>
                <a:lnTo>
                  <a:pt x="72147" y="4446"/>
                </a:lnTo>
                <a:lnTo>
                  <a:pt x="66196" y="6724"/>
                </a:lnTo>
                <a:lnTo>
                  <a:pt x="60323" y="9196"/>
                </a:lnTo>
                <a:lnTo>
                  <a:pt x="25717" y="255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216"/>
          <p:cNvSpPr/>
          <p:nvPr/>
        </p:nvSpPr>
        <p:spPr>
          <a:xfrm>
            <a:off x="6252209" y="4912042"/>
            <a:ext cx="60009" cy="51436"/>
          </a:xfrm>
          <a:custGeom>
            <a:avLst/>
            <a:gdLst/>
            <a:ahLst/>
            <a:cxnLst/>
            <a:rect l="0" t="0" r="0" b="0"/>
            <a:pathLst>
              <a:path w="60009" h="51436">
                <a:moveTo>
                  <a:pt x="60008" y="0"/>
                </a:moveTo>
                <a:lnTo>
                  <a:pt x="55457" y="0"/>
                </a:lnTo>
                <a:lnTo>
                  <a:pt x="53164" y="953"/>
                </a:lnTo>
                <a:lnTo>
                  <a:pt x="50683" y="2540"/>
                </a:lnTo>
                <a:lnTo>
                  <a:pt x="44408" y="7381"/>
                </a:lnTo>
                <a:lnTo>
                  <a:pt x="42940" y="8731"/>
                </a:lnTo>
                <a:lnTo>
                  <a:pt x="34684" y="16761"/>
                </a:lnTo>
                <a:lnTo>
                  <a:pt x="12980" y="38456"/>
                </a:lnTo>
                <a:lnTo>
                  <a:pt x="11511" y="40878"/>
                </a:lnTo>
                <a:lnTo>
                  <a:pt x="10532" y="43445"/>
                </a:lnTo>
                <a:lnTo>
                  <a:pt x="9879" y="46108"/>
                </a:lnTo>
                <a:lnTo>
                  <a:pt x="8491" y="47883"/>
                </a:lnTo>
                <a:lnTo>
                  <a:pt x="6614" y="49067"/>
                </a:lnTo>
                <a:lnTo>
                  <a:pt x="0" y="514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217"/>
          <p:cNvSpPr/>
          <p:nvPr/>
        </p:nvSpPr>
        <p:spPr>
          <a:xfrm>
            <a:off x="6244987" y="4903470"/>
            <a:ext cx="118549" cy="107427"/>
          </a:xfrm>
          <a:custGeom>
            <a:avLst/>
            <a:gdLst/>
            <a:ahLst/>
            <a:cxnLst/>
            <a:rect l="0" t="0" r="0" b="0"/>
            <a:pathLst>
              <a:path w="118549" h="107427">
                <a:moveTo>
                  <a:pt x="7222" y="60007"/>
                </a:moveTo>
                <a:lnTo>
                  <a:pt x="7222" y="50906"/>
                </a:lnTo>
                <a:lnTo>
                  <a:pt x="8175" y="47272"/>
                </a:lnTo>
                <a:lnTo>
                  <a:pt x="9763" y="43897"/>
                </a:lnTo>
                <a:lnTo>
                  <a:pt x="14604" y="36187"/>
                </a:lnTo>
                <a:lnTo>
                  <a:pt x="16906" y="34603"/>
                </a:lnTo>
                <a:lnTo>
                  <a:pt x="20346" y="32593"/>
                </a:lnTo>
                <a:lnTo>
                  <a:pt x="24544" y="30301"/>
                </a:lnTo>
                <a:lnTo>
                  <a:pt x="31153" y="25915"/>
                </a:lnTo>
                <a:lnTo>
                  <a:pt x="48655" y="13423"/>
                </a:lnTo>
                <a:lnTo>
                  <a:pt x="55800" y="8948"/>
                </a:lnTo>
                <a:lnTo>
                  <a:pt x="61515" y="5965"/>
                </a:lnTo>
                <a:lnTo>
                  <a:pt x="66278" y="3977"/>
                </a:lnTo>
                <a:lnTo>
                  <a:pt x="70405" y="2651"/>
                </a:lnTo>
                <a:lnTo>
                  <a:pt x="74109" y="1768"/>
                </a:lnTo>
                <a:lnTo>
                  <a:pt x="77531" y="1179"/>
                </a:lnTo>
                <a:lnTo>
                  <a:pt x="78860" y="786"/>
                </a:lnTo>
                <a:lnTo>
                  <a:pt x="78793" y="523"/>
                </a:lnTo>
                <a:lnTo>
                  <a:pt x="76179" y="233"/>
                </a:lnTo>
                <a:lnTo>
                  <a:pt x="74148" y="155"/>
                </a:lnTo>
                <a:lnTo>
                  <a:pt x="68597" y="31"/>
                </a:lnTo>
                <a:lnTo>
                  <a:pt x="65298" y="2553"/>
                </a:lnTo>
                <a:lnTo>
                  <a:pt x="63084" y="4559"/>
                </a:lnTo>
                <a:lnTo>
                  <a:pt x="60656" y="5897"/>
                </a:lnTo>
                <a:lnTo>
                  <a:pt x="58085" y="6789"/>
                </a:lnTo>
                <a:lnTo>
                  <a:pt x="55418" y="7383"/>
                </a:lnTo>
                <a:lnTo>
                  <a:pt x="52688" y="7779"/>
                </a:lnTo>
                <a:lnTo>
                  <a:pt x="49915" y="8044"/>
                </a:lnTo>
                <a:lnTo>
                  <a:pt x="47114" y="8220"/>
                </a:lnTo>
                <a:lnTo>
                  <a:pt x="43342" y="10242"/>
                </a:lnTo>
                <a:lnTo>
                  <a:pt x="38923" y="13496"/>
                </a:lnTo>
                <a:lnTo>
                  <a:pt x="34071" y="17569"/>
                </a:lnTo>
                <a:lnTo>
                  <a:pt x="29884" y="21238"/>
                </a:lnTo>
                <a:lnTo>
                  <a:pt x="22692" y="27854"/>
                </a:lnTo>
                <a:lnTo>
                  <a:pt x="19440" y="31904"/>
                </a:lnTo>
                <a:lnTo>
                  <a:pt x="16320" y="36509"/>
                </a:lnTo>
                <a:lnTo>
                  <a:pt x="13288" y="41484"/>
                </a:lnTo>
                <a:lnTo>
                  <a:pt x="12218" y="44801"/>
                </a:lnTo>
                <a:lnTo>
                  <a:pt x="12458" y="47012"/>
                </a:lnTo>
                <a:lnTo>
                  <a:pt x="13570" y="48487"/>
                </a:lnTo>
                <a:lnTo>
                  <a:pt x="14312" y="50422"/>
                </a:lnTo>
                <a:lnTo>
                  <a:pt x="14806" y="52664"/>
                </a:lnTo>
                <a:lnTo>
                  <a:pt x="15136" y="55112"/>
                </a:lnTo>
                <a:lnTo>
                  <a:pt x="16308" y="57696"/>
                </a:lnTo>
                <a:lnTo>
                  <a:pt x="18042" y="60372"/>
                </a:lnTo>
                <a:lnTo>
                  <a:pt x="20151" y="63107"/>
                </a:lnTo>
                <a:lnTo>
                  <a:pt x="21556" y="65884"/>
                </a:lnTo>
                <a:lnTo>
                  <a:pt x="22494" y="68687"/>
                </a:lnTo>
                <a:lnTo>
                  <a:pt x="23118" y="71509"/>
                </a:lnTo>
                <a:lnTo>
                  <a:pt x="24487" y="73390"/>
                </a:lnTo>
                <a:lnTo>
                  <a:pt x="26352" y="74644"/>
                </a:lnTo>
                <a:lnTo>
                  <a:pt x="28548" y="75480"/>
                </a:lnTo>
                <a:lnTo>
                  <a:pt x="30964" y="76990"/>
                </a:lnTo>
                <a:lnTo>
                  <a:pt x="33528" y="78949"/>
                </a:lnTo>
                <a:lnTo>
                  <a:pt x="36189" y="81207"/>
                </a:lnTo>
                <a:lnTo>
                  <a:pt x="37964" y="83666"/>
                </a:lnTo>
                <a:lnTo>
                  <a:pt x="39147" y="86257"/>
                </a:lnTo>
                <a:lnTo>
                  <a:pt x="39935" y="88937"/>
                </a:lnTo>
                <a:lnTo>
                  <a:pt x="41414" y="90724"/>
                </a:lnTo>
                <a:lnTo>
                  <a:pt x="43352" y="91915"/>
                </a:lnTo>
                <a:lnTo>
                  <a:pt x="48755" y="93827"/>
                </a:lnTo>
                <a:lnTo>
                  <a:pt x="52034" y="94088"/>
                </a:lnTo>
                <a:lnTo>
                  <a:pt x="54242" y="94157"/>
                </a:lnTo>
                <a:lnTo>
                  <a:pt x="56666" y="95157"/>
                </a:lnTo>
                <a:lnTo>
                  <a:pt x="59235" y="96775"/>
                </a:lnTo>
                <a:lnTo>
                  <a:pt x="61900" y="98807"/>
                </a:lnTo>
                <a:lnTo>
                  <a:pt x="64629" y="100161"/>
                </a:lnTo>
                <a:lnTo>
                  <a:pt x="67401" y="101064"/>
                </a:lnTo>
                <a:lnTo>
                  <a:pt x="70202" y="101665"/>
                </a:lnTo>
                <a:lnTo>
                  <a:pt x="73021" y="101115"/>
                </a:lnTo>
                <a:lnTo>
                  <a:pt x="75853" y="99795"/>
                </a:lnTo>
                <a:lnTo>
                  <a:pt x="78694" y="97962"/>
                </a:lnTo>
                <a:lnTo>
                  <a:pt x="81540" y="96741"/>
                </a:lnTo>
                <a:lnTo>
                  <a:pt x="84390" y="95926"/>
                </a:lnTo>
                <a:lnTo>
                  <a:pt x="91257" y="94619"/>
                </a:lnTo>
                <a:lnTo>
                  <a:pt x="94736" y="94440"/>
                </a:lnTo>
                <a:lnTo>
                  <a:pt x="96998" y="94393"/>
                </a:lnTo>
                <a:lnTo>
                  <a:pt x="99457" y="93408"/>
                </a:lnTo>
                <a:lnTo>
                  <a:pt x="102050" y="91800"/>
                </a:lnTo>
                <a:lnTo>
                  <a:pt x="108504" y="86925"/>
                </a:lnTo>
                <a:lnTo>
                  <a:pt x="111926" y="83718"/>
                </a:lnTo>
                <a:lnTo>
                  <a:pt x="114173" y="81529"/>
                </a:lnTo>
                <a:lnTo>
                  <a:pt x="115670" y="79118"/>
                </a:lnTo>
                <a:lnTo>
                  <a:pt x="116668" y="76558"/>
                </a:lnTo>
                <a:lnTo>
                  <a:pt x="117334" y="73898"/>
                </a:lnTo>
                <a:lnTo>
                  <a:pt x="117778" y="71173"/>
                </a:lnTo>
                <a:lnTo>
                  <a:pt x="118074" y="68404"/>
                </a:lnTo>
                <a:lnTo>
                  <a:pt x="118271" y="65604"/>
                </a:lnTo>
                <a:lnTo>
                  <a:pt x="118402" y="61834"/>
                </a:lnTo>
                <a:lnTo>
                  <a:pt x="118548" y="52564"/>
                </a:lnTo>
                <a:lnTo>
                  <a:pt x="116682" y="47425"/>
                </a:lnTo>
                <a:lnTo>
                  <a:pt x="113533" y="42094"/>
                </a:lnTo>
                <a:lnTo>
                  <a:pt x="109529" y="36635"/>
                </a:lnTo>
                <a:lnTo>
                  <a:pt x="105907" y="32043"/>
                </a:lnTo>
                <a:lnTo>
                  <a:pt x="102540" y="28030"/>
                </a:lnTo>
                <a:lnTo>
                  <a:pt x="99342" y="24401"/>
                </a:lnTo>
                <a:lnTo>
                  <a:pt x="93250" y="17830"/>
                </a:lnTo>
                <a:lnTo>
                  <a:pt x="84465" y="8775"/>
                </a:lnTo>
                <a:lnTo>
                  <a:pt x="81577" y="5850"/>
                </a:lnTo>
                <a:lnTo>
                  <a:pt x="78700" y="3900"/>
                </a:lnTo>
                <a:lnTo>
                  <a:pt x="75829" y="2600"/>
                </a:lnTo>
                <a:lnTo>
                  <a:pt x="72963" y="1733"/>
                </a:lnTo>
                <a:lnTo>
                  <a:pt x="70100" y="1155"/>
                </a:lnTo>
                <a:lnTo>
                  <a:pt x="67238" y="770"/>
                </a:lnTo>
                <a:lnTo>
                  <a:pt x="64378" y="513"/>
                </a:lnTo>
                <a:lnTo>
                  <a:pt x="61519" y="342"/>
                </a:lnTo>
                <a:lnTo>
                  <a:pt x="55802" y="152"/>
                </a:lnTo>
                <a:lnTo>
                  <a:pt x="47228" y="45"/>
                </a:lnTo>
                <a:lnTo>
                  <a:pt x="43418" y="982"/>
                </a:lnTo>
                <a:lnTo>
                  <a:pt x="38973" y="2560"/>
                </a:lnTo>
                <a:lnTo>
                  <a:pt x="34104" y="4564"/>
                </a:lnTo>
                <a:lnTo>
                  <a:pt x="29906" y="7805"/>
                </a:lnTo>
                <a:lnTo>
                  <a:pt x="26155" y="11871"/>
                </a:lnTo>
                <a:lnTo>
                  <a:pt x="22702" y="16487"/>
                </a:lnTo>
                <a:lnTo>
                  <a:pt x="19447" y="20516"/>
                </a:lnTo>
                <a:lnTo>
                  <a:pt x="16325" y="24155"/>
                </a:lnTo>
                <a:lnTo>
                  <a:pt x="13291" y="27533"/>
                </a:lnTo>
                <a:lnTo>
                  <a:pt x="11268" y="30737"/>
                </a:lnTo>
                <a:lnTo>
                  <a:pt x="9920" y="33827"/>
                </a:lnTo>
                <a:lnTo>
                  <a:pt x="9021" y="36839"/>
                </a:lnTo>
                <a:lnTo>
                  <a:pt x="7469" y="40751"/>
                </a:lnTo>
                <a:lnTo>
                  <a:pt x="5482" y="45265"/>
                </a:lnTo>
                <a:lnTo>
                  <a:pt x="3205" y="50179"/>
                </a:lnTo>
                <a:lnTo>
                  <a:pt x="1686" y="56312"/>
                </a:lnTo>
                <a:lnTo>
                  <a:pt x="674" y="63259"/>
                </a:lnTo>
                <a:lnTo>
                  <a:pt x="0" y="70747"/>
                </a:lnTo>
                <a:lnTo>
                  <a:pt x="502" y="76692"/>
                </a:lnTo>
                <a:lnTo>
                  <a:pt x="1790" y="81609"/>
                </a:lnTo>
                <a:lnTo>
                  <a:pt x="3601" y="85838"/>
                </a:lnTo>
                <a:lnTo>
                  <a:pt x="4808" y="89610"/>
                </a:lnTo>
                <a:lnTo>
                  <a:pt x="5613" y="93078"/>
                </a:lnTo>
                <a:lnTo>
                  <a:pt x="6150" y="96342"/>
                </a:lnTo>
                <a:lnTo>
                  <a:pt x="7460" y="98518"/>
                </a:lnTo>
                <a:lnTo>
                  <a:pt x="9285" y="99968"/>
                </a:lnTo>
                <a:lnTo>
                  <a:pt x="11455" y="100935"/>
                </a:lnTo>
                <a:lnTo>
                  <a:pt x="13854" y="102532"/>
                </a:lnTo>
                <a:lnTo>
                  <a:pt x="16407" y="104550"/>
                </a:lnTo>
                <a:lnTo>
                  <a:pt x="19060" y="106847"/>
                </a:lnTo>
                <a:lnTo>
                  <a:pt x="21782" y="107426"/>
                </a:lnTo>
                <a:lnTo>
                  <a:pt x="24548" y="106860"/>
                </a:lnTo>
                <a:lnTo>
                  <a:pt x="27346" y="105530"/>
                </a:lnTo>
                <a:lnTo>
                  <a:pt x="30163" y="104643"/>
                </a:lnTo>
                <a:lnTo>
                  <a:pt x="32994" y="104052"/>
                </a:lnTo>
                <a:lnTo>
                  <a:pt x="35833" y="103658"/>
                </a:lnTo>
                <a:lnTo>
                  <a:pt x="38679" y="102443"/>
                </a:lnTo>
                <a:lnTo>
                  <a:pt x="41528" y="100680"/>
                </a:lnTo>
                <a:lnTo>
                  <a:pt x="44381" y="98552"/>
                </a:lnTo>
                <a:lnTo>
                  <a:pt x="47235" y="97134"/>
                </a:lnTo>
                <a:lnTo>
                  <a:pt x="50090" y="96189"/>
                </a:lnTo>
                <a:lnTo>
                  <a:pt x="52946" y="95558"/>
                </a:lnTo>
                <a:lnTo>
                  <a:pt x="55802" y="94185"/>
                </a:lnTo>
                <a:lnTo>
                  <a:pt x="58659" y="92318"/>
                </a:lnTo>
                <a:lnTo>
                  <a:pt x="61516" y="90120"/>
                </a:lnTo>
                <a:lnTo>
                  <a:pt x="64373" y="87702"/>
                </a:lnTo>
                <a:lnTo>
                  <a:pt x="67231" y="85138"/>
                </a:lnTo>
                <a:lnTo>
                  <a:pt x="70088" y="82476"/>
                </a:lnTo>
                <a:lnTo>
                  <a:pt x="72945" y="80702"/>
                </a:lnTo>
                <a:lnTo>
                  <a:pt x="75803" y="79519"/>
                </a:lnTo>
                <a:lnTo>
                  <a:pt x="78660" y="78730"/>
                </a:lnTo>
                <a:lnTo>
                  <a:pt x="81518" y="76299"/>
                </a:lnTo>
                <a:lnTo>
                  <a:pt x="84375" y="72773"/>
                </a:lnTo>
                <a:lnTo>
                  <a:pt x="91254" y="62529"/>
                </a:lnTo>
                <a:lnTo>
                  <a:pt x="91819" y="60736"/>
                </a:lnTo>
                <a:lnTo>
                  <a:pt x="92195" y="58588"/>
                </a:lnTo>
                <a:lnTo>
                  <a:pt x="92799" y="52848"/>
                </a:lnTo>
                <a:lnTo>
                  <a:pt x="92881" y="49523"/>
                </a:lnTo>
                <a:lnTo>
                  <a:pt x="92904" y="47303"/>
                </a:lnTo>
                <a:lnTo>
                  <a:pt x="93871" y="44870"/>
                </a:lnTo>
                <a:lnTo>
                  <a:pt x="95468" y="42295"/>
                </a:lnTo>
                <a:lnTo>
                  <a:pt x="97485" y="39627"/>
                </a:lnTo>
                <a:lnTo>
                  <a:pt x="97878" y="36895"/>
                </a:lnTo>
                <a:lnTo>
                  <a:pt x="97187" y="34122"/>
                </a:lnTo>
                <a:lnTo>
                  <a:pt x="95774" y="31320"/>
                </a:lnTo>
                <a:lnTo>
                  <a:pt x="94832" y="28500"/>
                </a:lnTo>
                <a:lnTo>
                  <a:pt x="94204" y="25667"/>
                </a:lnTo>
                <a:lnTo>
                  <a:pt x="93195" y="18828"/>
                </a:lnTo>
                <a:lnTo>
                  <a:pt x="92161" y="17315"/>
                </a:lnTo>
                <a:lnTo>
                  <a:pt x="90518" y="15353"/>
                </a:lnTo>
                <a:lnTo>
                  <a:pt x="88470" y="13093"/>
                </a:lnTo>
                <a:lnTo>
                  <a:pt x="85200" y="10633"/>
                </a:lnTo>
                <a:lnTo>
                  <a:pt x="81116" y="8042"/>
                </a:lnTo>
                <a:lnTo>
                  <a:pt x="76487" y="5361"/>
                </a:lnTo>
                <a:lnTo>
                  <a:pt x="72449" y="3574"/>
                </a:lnTo>
                <a:lnTo>
                  <a:pt x="68804" y="2382"/>
                </a:lnTo>
                <a:lnTo>
                  <a:pt x="5008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Perpendicular lines</a:t>
            </a:r>
            <a:endParaRPr lang="en-US" dirty="0"/>
          </a:p>
        </p:txBody>
      </p:sp>
      <p:sp>
        <p:nvSpPr>
          <p:cNvPr id="3" name="Content Placeholder 2"/>
          <p:cNvSpPr>
            <a:spLocks noGrp="1"/>
          </p:cNvSpPr>
          <p:nvPr>
            <p:ph idx="1"/>
          </p:nvPr>
        </p:nvSpPr>
        <p:spPr/>
        <p:txBody>
          <a:bodyPr/>
          <a:lstStyle/>
          <a:p>
            <a:r>
              <a:rPr lang="en-US" sz="2400" dirty="0" smtClean="0"/>
              <a:t>Perpendicular lines are two lines that intersect to form right angles (90° angles).</a:t>
            </a:r>
          </a:p>
          <a:p>
            <a:r>
              <a:rPr lang="en-US" sz="2400" dirty="0" smtClean="0"/>
              <a:t>Since lines that form one right angles always form four right angles, you can conclude that two lines are perpendicular, by definition, once you know that any one of the angles they form is a right angle. </a:t>
            </a:r>
          </a:p>
          <a:p>
            <a:r>
              <a:rPr lang="en-US" sz="2400" dirty="0" smtClean="0"/>
              <a:t>We also use the word </a:t>
            </a:r>
            <a:r>
              <a:rPr lang="en-US" sz="2400" i="1" dirty="0" smtClean="0"/>
              <a:t>perpendicular for intersecting rays and segments.</a:t>
            </a:r>
            <a:endParaRPr lang="en-US" sz="2400" dirty="0"/>
          </a:p>
        </p:txBody>
      </p:sp>
      <p:sp>
        <p:nvSpPr>
          <p:cNvPr id="15" name="SMARTPenAnnotation191"/>
          <p:cNvSpPr/>
          <p:nvPr/>
        </p:nvSpPr>
        <p:spPr>
          <a:xfrm>
            <a:off x="5369242" y="4414837"/>
            <a:ext cx="85726" cy="1860234"/>
          </a:xfrm>
          <a:custGeom>
            <a:avLst/>
            <a:gdLst/>
            <a:ahLst/>
            <a:cxnLst/>
            <a:rect l="0" t="0" r="0" b="0"/>
            <a:pathLst>
              <a:path w="85726" h="1860234">
                <a:moveTo>
                  <a:pt x="42862" y="0"/>
                </a:moveTo>
                <a:lnTo>
                  <a:pt x="42862" y="4551"/>
                </a:lnTo>
                <a:lnTo>
                  <a:pt x="40323" y="11865"/>
                </a:lnTo>
                <a:lnTo>
                  <a:pt x="38312" y="16483"/>
                </a:lnTo>
                <a:lnTo>
                  <a:pt x="36077" y="31773"/>
                </a:lnTo>
                <a:lnTo>
                  <a:pt x="34132" y="49364"/>
                </a:lnTo>
                <a:lnTo>
                  <a:pt x="32280" y="56722"/>
                </a:lnTo>
                <a:lnTo>
                  <a:pt x="30092" y="63532"/>
                </a:lnTo>
                <a:lnTo>
                  <a:pt x="27682" y="76645"/>
                </a:lnTo>
                <a:lnTo>
                  <a:pt x="25122" y="93959"/>
                </a:lnTo>
                <a:lnTo>
                  <a:pt x="22463" y="114074"/>
                </a:lnTo>
                <a:lnTo>
                  <a:pt x="20691" y="131295"/>
                </a:lnTo>
                <a:lnTo>
                  <a:pt x="18196" y="173734"/>
                </a:lnTo>
                <a:lnTo>
                  <a:pt x="16504" y="218058"/>
                </a:lnTo>
                <a:lnTo>
                  <a:pt x="11346" y="293528"/>
                </a:lnTo>
                <a:lnTo>
                  <a:pt x="9394" y="349014"/>
                </a:lnTo>
                <a:lnTo>
                  <a:pt x="8681" y="425068"/>
                </a:lnTo>
                <a:lnTo>
                  <a:pt x="6081" y="456571"/>
                </a:lnTo>
                <a:lnTo>
                  <a:pt x="4054" y="472973"/>
                </a:lnTo>
                <a:lnTo>
                  <a:pt x="1802" y="519138"/>
                </a:lnTo>
                <a:lnTo>
                  <a:pt x="356" y="611393"/>
                </a:lnTo>
                <a:lnTo>
                  <a:pt x="0" y="1044622"/>
                </a:lnTo>
                <a:lnTo>
                  <a:pt x="2540" y="1079591"/>
                </a:lnTo>
                <a:lnTo>
                  <a:pt x="4551" y="1096918"/>
                </a:lnTo>
                <a:lnTo>
                  <a:pt x="9325" y="1179669"/>
                </a:lnTo>
                <a:lnTo>
                  <a:pt x="11932" y="1235074"/>
                </a:lnTo>
                <a:lnTo>
                  <a:pt x="14622" y="1277725"/>
                </a:lnTo>
                <a:lnTo>
                  <a:pt x="17368" y="1311874"/>
                </a:lnTo>
                <a:lnTo>
                  <a:pt x="20151" y="1340355"/>
                </a:lnTo>
                <a:lnTo>
                  <a:pt x="22007" y="1365058"/>
                </a:lnTo>
                <a:lnTo>
                  <a:pt x="24068" y="1407745"/>
                </a:lnTo>
                <a:lnTo>
                  <a:pt x="26523" y="1435702"/>
                </a:lnTo>
                <a:lnTo>
                  <a:pt x="34331" y="1504865"/>
                </a:lnTo>
                <a:lnTo>
                  <a:pt x="40985" y="1549026"/>
                </a:lnTo>
                <a:lnTo>
                  <a:pt x="68879" y="1715363"/>
                </a:lnTo>
                <a:lnTo>
                  <a:pt x="77241" y="1772223"/>
                </a:lnTo>
                <a:lnTo>
                  <a:pt x="81955" y="1803020"/>
                </a:lnTo>
                <a:lnTo>
                  <a:pt x="83212" y="1812566"/>
                </a:lnTo>
                <a:lnTo>
                  <a:pt x="85725" y="18602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92"/>
          <p:cNvSpPr/>
          <p:nvPr/>
        </p:nvSpPr>
        <p:spPr>
          <a:xfrm>
            <a:off x="4220527" y="5154563"/>
            <a:ext cx="2468881" cy="66090"/>
          </a:xfrm>
          <a:custGeom>
            <a:avLst/>
            <a:gdLst/>
            <a:ahLst/>
            <a:cxnLst/>
            <a:rect l="0" t="0" r="0" b="0"/>
            <a:pathLst>
              <a:path w="2468881" h="66090">
                <a:moveTo>
                  <a:pt x="0" y="66089"/>
                </a:moveTo>
                <a:lnTo>
                  <a:pt x="9102" y="61539"/>
                </a:lnTo>
                <a:lnTo>
                  <a:pt x="13688" y="60198"/>
                </a:lnTo>
                <a:lnTo>
                  <a:pt x="23864" y="58708"/>
                </a:lnTo>
                <a:lnTo>
                  <a:pt x="29244" y="57359"/>
                </a:lnTo>
                <a:lnTo>
                  <a:pt x="34736" y="55506"/>
                </a:lnTo>
                <a:lnTo>
                  <a:pt x="40302" y="53319"/>
                </a:lnTo>
                <a:lnTo>
                  <a:pt x="49728" y="51861"/>
                </a:lnTo>
                <a:lnTo>
                  <a:pt x="75442" y="50241"/>
                </a:lnTo>
                <a:lnTo>
                  <a:pt x="87442" y="48856"/>
                </a:lnTo>
                <a:lnTo>
                  <a:pt x="98300" y="46980"/>
                </a:lnTo>
                <a:lnTo>
                  <a:pt x="108396" y="44778"/>
                </a:lnTo>
                <a:lnTo>
                  <a:pt x="117031" y="43309"/>
                </a:lnTo>
                <a:lnTo>
                  <a:pt x="131706" y="41677"/>
                </a:lnTo>
                <a:lnTo>
                  <a:pt x="187085" y="36208"/>
                </a:lnTo>
                <a:lnTo>
                  <a:pt x="219973" y="34738"/>
                </a:lnTo>
                <a:lnTo>
                  <a:pt x="346058" y="31718"/>
                </a:lnTo>
                <a:lnTo>
                  <a:pt x="422409" y="27635"/>
                </a:lnTo>
                <a:lnTo>
                  <a:pt x="547782" y="25186"/>
                </a:lnTo>
                <a:lnTo>
                  <a:pt x="756962" y="23614"/>
                </a:lnTo>
                <a:lnTo>
                  <a:pt x="783724" y="22532"/>
                </a:lnTo>
                <a:lnTo>
                  <a:pt x="806328" y="20859"/>
                </a:lnTo>
                <a:lnTo>
                  <a:pt x="826159" y="18791"/>
                </a:lnTo>
                <a:lnTo>
                  <a:pt x="848905" y="17412"/>
                </a:lnTo>
                <a:lnTo>
                  <a:pt x="899579" y="15880"/>
                </a:lnTo>
                <a:lnTo>
                  <a:pt x="994491" y="10119"/>
                </a:lnTo>
                <a:lnTo>
                  <a:pt x="1100173" y="3113"/>
                </a:lnTo>
                <a:lnTo>
                  <a:pt x="1166193" y="0"/>
                </a:lnTo>
                <a:lnTo>
                  <a:pt x="1298406" y="1156"/>
                </a:lnTo>
                <a:lnTo>
                  <a:pt x="1595359" y="5433"/>
                </a:lnTo>
                <a:lnTo>
                  <a:pt x="2468880" y="608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93"/>
          <p:cNvSpPr/>
          <p:nvPr/>
        </p:nvSpPr>
        <p:spPr>
          <a:xfrm>
            <a:off x="5386387" y="4956115"/>
            <a:ext cx="222830" cy="178813"/>
          </a:xfrm>
          <a:custGeom>
            <a:avLst/>
            <a:gdLst/>
            <a:ahLst/>
            <a:cxnLst/>
            <a:rect l="0" t="0" r="0" b="0"/>
            <a:pathLst>
              <a:path w="222830" h="178813">
                <a:moveTo>
                  <a:pt x="0" y="24507"/>
                </a:moveTo>
                <a:lnTo>
                  <a:pt x="21034" y="24507"/>
                </a:lnTo>
                <a:lnTo>
                  <a:pt x="31167" y="22602"/>
                </a:lnTo>
                <a:lnTo>
                  <a:pt x="43638" y="19427"/>
                </a:lnTo>
                <a:lnTo>
                  <a:pt x="57667" y="15405"/>
                </a:lnTo>
                <a:lnTo>
                  <a:pt x="68925" y="12724"/>
                </a:lnTo>
                <a:lnTo>
                  <a:pt x="78335" y="10937"/>
                </a:lnTo>
                <a:lnTo>
                  <a:pt x="86513" y="9745"/>
                </a:lnTo>
                <a:lnTo>
                  <a:pt x="92918" y="8951"/>
                </a:lnTo>
                <a:lnTo>
                  <a:pt x="98141" y="8421"/>
                </a:lnTo>
                <a:lnTo>
                  <a:pt x="102574" y="8068"/>
                </a:lnTo>
                <a:lnTo>
                  <a:pt x="107436" y="7833"/>
                </a:lnTo>
                <a:lnTo>
                  <a:pt x="117916" y="7571"/>
                </a:lnTo>
                <a:lnTo>
                  <a:pt x="125283" y="6549"/>
                </a:lnTo>
                <a:lnTo>
                  <a:pt x="134005" y="4915"/>
                </a:lnTo>
                <a:lnTo>
                  <a:pt x="143629" y="2873"/>
                </a:lnTo>
                <a:lnTo>
                  <a:pt x="152903" y="1512"/>
                </a:lnTo>
                <a:lnTo>
                  <a:pt x="161942" y="605"/>
                </a:lnTo>
                <a:lnTo>
                  <a:pt x="170827" y="0"/>
                </a:lnTo>
                <a:lnTo>
                  <a:pt x="177702" y="549"/>
                </a:lnTo>
                <a:lnTo>
                  <a:pt x="183238" y="1868"/>
                </a:lnTo>
                <a:lnTo>
                  <a:pt x="187881" y="3699"/>
                </a:lnTo>
                <a:lnTo>
                  <a:pt x="192882" y="4920"/>
                </a:lnTo>
                <a:lnTo>
                  <a:pt x="198120" y="5734"/>
                </a:lnTo>
                <a:lnTo>
                  <a:pt x="203518" y="6277"/>
                </a:lnTo>
                <a:lnTo>
                  <a:pt x="208068" y="7591"/>
                </a:lnTo>
                <a:lnTo>
                  <a:pt x="212055" y="9420"/>
                </a:lnTo>
                <a:lnTo>
                  <a:pt x="215665" y="11591"/>
                </a:lnTo>
                <a:lnTo>
                  <a:pt x="218072" y="14944"/>
                </a:lnTo>
                <a:lnTo>
                  <a:pt x="219676" y="19084"/>
                </a:lnTo>
                <a:lnTo>
                  <a:pt x="220746" y="23750"/>
                </a:lnTo>
                <a:lnTo>
                  <a:pt x="221459" y="34479"/>
                </a:lnTo>
                <a:lnTo>
                  <a:pt x="222252" y="66722"/>
                </a:lnTo>
                <a:lnTo>
                  <a:pt x="222829" y="127007"/>
                </a:lnTo>
                <a:lnTo>
                  <a:pt x="221896" y="135703"/>
                </a:lnTo>
                <a:lnTo>
                  <a:pt x="220321" y="144357"/>
                </a:lnTo>
                <a:lnTo>
                  <a:pt x="218318" y="152985"/>
                </a:lnTo>
                <a:lnTo>
                  <a:pt x="216983" y="159689"/>
                </a:lnTo>
                <a:lnTo>
                  <a:pt x="216093" y="165111"/>
                </a:lnTo>
                <a:lnTo>
                  <a:pt x="214313" y="1788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perpendicular lines</a:t>
            </a:r>
            <a:endParaRPr lang="en-US" dirty="0"/>
          </a:p>
        </p:txBody>
      </p:sp>
      <p:sp>
        <p:nvSpPr>
          <p:cNvPr id="3" name="Content Placeholder 2"/>
          <p:cNvSpPr>
            <a:spLocks noGrp="1"/>
          </p:cNvSpPr>
          <p:nvPr>
            <p:ph idx="1"/>
          </p:nvPr>
        </p:nvSpPr>
        <p:spPr/>
        <p:txBody>
          <a:bodyPr/>
          <a:lstStyle/>
          <a:p>
            <a:r>
              <a:rPr lang="en-US" dirty="0" smtClean="0"/>
              <a:t>Notice the mark that shows a 90 degree angle.  </a:t>
            </a:r>
          </a:p>
          <a:p>
            <a:pPr>
              <a:buNone/>
            </a:pPr>
            <a:endParaRPr lang="en-US" dirty="0"/>
          </a:p>
        </p:txBody>
      </p:sp>
      <p:pic>
        <p:nvPicPr>
          <p:cNvPr id="31746" name="Picture 2"/>
          <p:cNvPicPr>
            <a:picLocks noChangeAspect="1" noChangeArrowheads="1"/>
          </p:cNvPicPr>
          <p:nvPr/>
        </p:nvPicPr>
        <p:blipFill>
          <a:blip r:embed="rId3" cstate="print"/>
          <a:srcRect/>
          <a:stretch>
            <a:fillRect/>
          </a:stretch>
        </p:blipFill>
        <p:spPr bwMode="auto">
          <a:xfrm>
            <a:off x="2743200" y="2209800"/>
            <a:ext cx="4458356" cy="3886200"/>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a:t>
            </a:r>
            <a:endParaRPr lang="en-US" dirty="0"/>
          </a:p>
        </p:txBody>
      </p:sp>
      <p:sp>
        <p:nvSpPr>
          <p:cNvPr id="3" name="Content Placeholder 2"/>
          <p:cNvSpPr>
            <a:spLocks noGrp="1"/>
          </p:cNvSpPr>
          <p:nvPr>
            <p:ph idx="1"/>
          </p:nvPr>
        </p:nvSpPr>
        <p:spPr>
          <a:xfrm>
            <a:off x="457200" y="1600200"/>
            <a:ext cx="6324600" cy="4525963"/>
          </a:xfrm>
        </p:spPr>
        <p:txBody>
          <a:bodyPr/>
          <a:lstStyle/>
          <a:p>
            <a:r>
              <a:rPr lang="en-US" dirty="0" smtClean="0"/>
              <a:t>If two lines are perpendicular, then they form congruent adjacent angles.</a:t>
            </a:r>
          </a:p>
          <a:p>
            <a:r>
              <a:rPr lang="en-US" dirty="0" smtClean="0"/>
              <a:t>If two lines form congruent adjacent angles, then the lines are perpendicular.</a:t>
            </a:r>
          </a:p>
          <a:p>
            <a:r>
              <a:rPr lang="en-US" dirty="0" smtClean="0"/>
              <a:t>If the exterior sides of two adjacent acute angles are perpendicular, then the angles are complementary.</a:t>
            </a:r>
            <a:endParaRPr lang="en-US" dirty="0"/>
          </a:p>
        </p:txBody>
      </p:sp>
      <p:sp>
        <p:nvSpPr>
          <p:cNvPr id="10" name="SMARTPenAnnotation179"/>
          <p:cNvSpPr/>
          <p:nvPr/>
        </p:nvSpPr>
        <p:spPr>
          <a:xfrm>
            <a:off x="6483667" y="3223373"/>
            <a:ext cx="2340293" cy="68432"/>
          </a:xfrm>
          <a:custGeom>
            <a:avLst/>
            <a:gdLst/>
            <a:ahLst/>
            <a:cxnLst/>
            <a:rect l="0" t="0" r="0" b="0"/>
            <a:pathLst>
              <a:path w="2340293" h="68432">
                <a:moveTo>
                  <a:pt x="0" y="8459"/>
                </a:moveTo>
                <a:lnTo>
                  <a:pt x="4551" y="3908"/>
                </a:lnTo>
                <a:lnTo>
                  <a:pt x="7797" y="2568"/>
                </a:lnTo>
                <a:lnTo>
                  <a:pt x="16483" y="1078"/>
                </a:lnTo>
                <a:lnTo>
                  <a:pt x="64004" y="1074"/>
                </a:lnTo>
                <a:lnTo>
                  <a:pt x="77913" y="2583"/>
                </a:lnTo>
                <a:lnTo>
                  <a:pt x="91946" y="4542"/>
                </a:lnTo>
                <a:lnTo>
                  <a:pt x="104161" y="5848"/>
                </a:lnTo>
                <a:lnTo>
                  <a:pt x="139214" y="7943"/>
                </a:lnTo>
                <a:lnTo>
                  <a:pt x="179517" y="9344"/>
                </a:lnTo>
                <a:lnTo>
                  <a:pt x="221073" y="12980"/>
                </a:lnTo>
                <a:lnTo>
                  <a:pt x="256920" y="14330"/>
                </a:lnTo>
                <a:lnTo>
                  <a:pt x="437858" y="16676"/>
                </a:lnTo>
                <a:lnTo>
                  <a:pt x="465260" y="15842"/>
                </a:lnTo>
                <a:lnTo>
                  <a:pt x="649469" y="6435"/>
                </a:lnTo>
                <a:lnTo>
                  <a:pt x="684440" y="4252"/>
                </a:lnTo>
                <a:lnTo>
                  <a:pt x="763936" y="1827"/>
                </a:lnTo>
                <a:lnTo>
                  <a:pt x="1105844" y="57"/>
                </a:lnTo>
                <a:lnTo>
                  <a:pt x="1168713" y="0"/>
                </a:lnTo>
                <a:lnTo>
                  <a:pt x="1223006" y="915"/>
                </a:lnTo>
                <a:lnTo>
                  <a:pt x="1421471" y="7671"/>
                </a:lnTo>
                <a:lnTo>
                  <a:pt x="1528792" y="8355"/>
                </a:lnTo>
                <a:lnTo>
                  <a:pt x="1556405" y="9343"/>
                </a:lnTo>
                <a:lnTo>
                  <a:pt x="1583385" y="10953"/>
                </a:lnTo>
                <a:lnTo>
                  <a:pt x="1609945" y="12979"/>
                </a:lnTo>
                <a:lnTo>
                  <a:pt x="1659776" y="17771"/>
                </a:lnTo>
                <a:lnTo>
                  <a:pt x="1683732" y="20382"/>
                </a:lnTo>
                <a:lnTo>
                  <a:pt x="1703513" y="22123"/>
                </a:lnTo>
                <a:lnTo>
                  <a:pt x="1735652" y="24057"/>
                </a:lnTo>
                <a:lnTo>
                  <a:pt x="1770615" y="25146"/>
                </a:lnTo>
                <a:lnTo>
                  <a:pt x="1781437" y="26251"/>
                </a:lnTo>
                <a:lnTo>
                  <a:pt x="1792462" y="27940"/>
                </a:lnTo>
                <a:lnTo>
                  <a:pt x="1803623" y="30019"/>
                </a:lnTo>
                <a:lnTo>
                  <a:pt x="1874442" y="37409"/>
                </a:lnTo>
                <a:lnTo>
                  <a:pt x="1963703" y="46091"/>
                </a:lnTo>
                <a:lnTo>
                  <a:pt x="2048583" y="55381"/>
                </a:lnTo>
                <a:lnTo>
                  <a:pt x="2067714" y="56885"/>
                </a:lnTo>
                <a:lnTo>
                  <a:pt x="2084278" y="57888"/>
                </a:lnTo>
                <a:lnTo>
                  <a:pt x="2098179" y="59509"/>
                </a:lnTo>
                <a:lnTo>
                  <a:pt x="2110303" y="61543"/>
                </a:lnTo>
                <a:lnTo>
                  <a:pt x="2121244" y="63851"/>
                </a:lnTo>
                <a:lnTo>
                  <a:pt x="2140920" y="65389"/>
                </a:lnTo>
                <a:lnTo>
                  <a:pt x="2195803" y="67099"/>
                </a:lnTo>
                <a:lnTo>
                  <a:pt x="2314287" y="68431"/>
                </a:lnTo>
                <a:lnTo>
                  <a:pt x="2318194" y="67490"/>
                </a:lnTo>
                <a:lnTo>
                  <a:pt x="2321749" y="65911"/>
                </a:lnTo>
                <a:lnTo>
                  <a:pt x="2340292" y="5989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80"/>
          <p:cNvSpPr/>
          <p:nvPr/>
        </p:nvSpPr>
        <p:spPr>
          <a:xfrm>
            <a:off x="7606665" y="2228850"/>
            <a:ext cx="34291" cy="1020128"/>
          </a:xfrm>
          <a:custGeom>
            <a:avLst/>
            <a:gdLst/>
            <a:ahLst/>
            <a:cxnLst/>
            <a:rect l="0" t="0" r="0" b="0"/>
            <a:pathLst>
              <a:path w="34291" h="1020128">
                <a:moveTo>
                  <a:pt x="34290" y="1020127"/>
                </a:moveTo>
                <a:lnTo>
                  <a:pt x="34290" y="785499"/>
                </a:lnTo>
                <a:lnTo>
                  <a:pt x="33337" y="773221"/>
                </a:lnTo>
                <a:lnTo>
                  <a:pt x="31750" y="760273"/>
                </a:lnTo>
                <a:lnTo>
                  <a:pt x="29738" y="746878"/>
                </a:lnTo>
                <a:lnTo>
                  <a:pt x="28398" y="734139"/>
                </a:lnTo>
                <a:lnTo>
                  <a:pt x="27504" y="721836"/>
                </a:lnTo>
                <a:lnTo>
                  <a:pt x="26909" y="709824"/>
                </a:lnTo>
                <a:lnTo>
                  <a:pt x="25559" y="699911"/>
                </a:lnTo>
                <a:lnTo>
                  <a:pt x="23707" y="691397"/>
                </a:lnTo>
                <a:lnTo>
                  <a:pt x="21520" y="683816"/>
                </a:lnTo>
                <a:lnTo>
                  <a:pt x="20061" y="676857"/>
                </a:lnTo>
                <a:lnTo>
                  <a:pt x="19089" y="670313"/>
                </a:lnTo>
                <a:lnTo>
                  <a:pt x="18440" y="664045"/>
                </a:lnTo>
                <a:lnTo>
                  <a:pt x="17529" y="632470"/>
                </a:lnTo>
                <a:lnTo>
                  <a:pt x="17258" y="606604"/>
                </a:lnTo>
                <a:lnTo>
                  <a:pt x="16268" y="595855"/>
                </a:lnTo>
                <a:lnTo>
                  <a:pt x="14655" y="582974"/>
                </a:lnTo>
                <a:lnTo>
                  <a:pt x="12628" y="568672"/>
                </a:lnTo>
                <a:lnTo>
                  <a:pt x="11276" y="557232"/>
                </a:lnTo>
                <a:lnTo>
                  <a:pt x="10374" y="547700"/>
                </a:lnTo>
                <a:lnTo>
                  <a:pt x="9373" y="531077"/>
                </a:lnTo>
                <a:lnTo>
                  <a:pt x="8809" y="503748"/>
                </a:lnTo>
                <a:lnTo>
                  <a:pt x="8677" y="479475"/>
                </a:lnTo>
                <a:lnTo>
                  <a:pt x="7690" y="461573"/>
                </a:lnTo>
                <a:lnTo>
                  <a:pt x="2702" y="397535"/>
                </a:lnTo>
                <a:lnTo>
                  <a:pt x="1201" y="369087"/>
                </a:lnTo>
                <a:lnTo>
                  <a:pt x="158" y="246277"/>
                </a:lnTo>
                <a:lnTo>
                  <a:pt x="0" y="119501"/>
                </a:lnTo>
                <a:lnTo>
                  <a:pt x="953" y="109195"/>
                </a:lnTo>
                <a:lnTo>
                  <a:pt x="2541" y="97561"/>
                </a:lnTo>
                <a:lnTo>
                  <a:pt x="4551" y="85043"/>
                </a:lnTo>
                <a:lnTo>
                  <a:pt x="5891" y="75745"/>
                </a:lnTo>
                <a:lnTo>
                  <a:pt x="6785" y="68594"/>
                </a:lnTo>
                <a:lnTo>
                  <a:pt x="7777" y="58109"/>
                </a:lnTo>
                <a:lnTo>
                  <a:pt x="8415" y="33456"/>
                </a:lnTo>
                <a:lnTo>
                  <a:pt x="857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81"/>
          <p:cNvSpPr/>
          <p:nvPr/>
        </p:nvSpPr>
        <p:spPr>
          <a:xfrm>
            <a:off x="7400925" y="3026126"/>
            <a:ext cx="531495" cy="197135"/>
          </a:xfrm>
          <a:custGeom>
            <a:avLst/>
            <a:gdLst/>
            <a:ahLst/>
            <a:cxnLst/>
            <a:rect l="0" t="0" r="0" b="0"/>
            <a:pathLst>
              <a:path w="531495" h="197135">
                <a:moveTo>
                  <a:pt x="0" y="197134"/>
                </a:moveTo>
                <a:lnTo>
                  <a:pt x="0" y="180651"/>
                </a:lnTo>
                <a:lnTo>
                  <a:pt x="952" y="177573"/>
                </a:lnTo>
                <a:lnTo>
                  <a:pt x="2540" y="175521"/>
                </a:lnTo>
                <a:lnTo>
                  <a:pt x="4550" y="174152"/>
                </a:lnTo>
                <a:lnTo>
                  <a:pt x="5891" y="172288"/>
                </a:lnTo>
                <a:lnTo>
                  <a:pt x="7380" y="167676"/>
                </a:lnTo>
                <a:lnTo>
                  <a:pt x="8042" y="162451"/>
                </a:lnTo>
                <a:lnTo>
                  <a:pt x="8219" y="159725"/>
                </a:lnTo>
                <a:lnTo>
                  <a:pt x="9290" y="156954"/>
                </a:lnTo>
                <a:lnTo>
                  <a:pt x="13018" y="151336"/>
                </a:lnTo>
                <a:lnTo>
                  <a:pt x="17851" y="145664"/>
                </a:lnTo>
                <a:lnTo>
                  <a:pt x="20473" y="142818"/>
                </a:lnTo>
                <a:lnTo>
                  <a:pt x="22221" y="139968"/>
                </a:lnTo>
                <a:lnTo>
                  <a:pt x="24163" y="134262"/>
                </a:lnTo>
                <a:lnTo>
                  <a:pt x="26586" y="130454"/>
                </a:lnTo>
                <a:lnTo>
                  <a:pt x="30106" y="126011"/>
                </a:lnTo>
                <a:lnTo>
                  <a:pt x="34359" y="121143"/>
                </a:lnTo>
                <a:lnTo>
                  <a:pt x="41623" y="113195"/>
                </a:lnTo>
                <a:lnTo>
                  <a:pt x="51068" y="103365"/>
                </a:lnTo>
                <a:lnTo>
                  <a:pt x="97154" y="57117"/>
                </a:lnTo>
                <a:lnTo>
                  <a:pt x="103822" y="53307"/>
                </a:lnTo>
                <a:lnTo>
                  <a:pt x="113030" y="48861"/>
                </a:lnTo>
                <a:lnTo>
                  <a:pt x="133102" y="39795"/>
                </a:lnTo>
                <a:lnTo>
                  <a:pt x="148374" y="32590"/>
                </a:lnTo>
                <a:lnTo>
                  <a:pt x="154161" y="29336"/>
                </a:lnTo>
                <a:lnTo>
                  <a:pt x="163131" y="23179"/>
                </a:lnTo>
                <a:lnTo>
                  <a:pt x="170292" y="19808"/>
                </a:lnTo>
                <a:lnTo>
                  <a:pt x="173535" y="18909"/>
                </a:lnTo>
                <a:lnTo>
                  <a:pt x="179679" y="15370"/>
                </a:lnTo>
                <a:lnTo>
                  <a:pt x="182650" y="13093"/>
                </a:lnTo>
                <a:lnTo>
                  <a:pt x="188493" y="10563"/>
                </a:lnTo>
                <a:lnTo>
                  <a:pt x="195217" y="8486"/>
                </a:lnTo>
                <a:lnTo>
                  <a:pt x="208760" y="2914"/>
                </a:lnTo>
                <a:lnTo>
                  <a:pt x="215972" y="1276"/>
                </a:lnTo>
                <a:lnTo>
                  <a:pt x="229939" y="354"/>
                </a:lnTo>
                <a:lnTo>
                  <a:pt x="241590" y="81"/>
                </a:lnTo>
                <a:lnTo>
                  <a:pt x="278381" y="0"/>
                </a:lnTo>
                <a:lnTo>
                  <a:pt x="290362" y="941"/>
                </a:lnTo>
                <a:lnTo>
                  <a:pt x="300255" y="2521"/>
                </a:lnTo>
                <a:lnTo>
                  <a:pt x="315374" y="5864"/>
                </a:lnTo>
                <a:lnTo>
                  <a:pt x="325269" y="7350"/>
                </a:lnTo>
                <a:lnTo>
                  <a:pt x="329240" y="8699"/>
                </a:lnTo>
                <a:lnTo>
                  <a:pt x="336194" y="12737"/>
                </a:lnTo>
                <a:lnTo>
                  <a:pt x="352620" y="17707"/>
                </a:lnTo>
                <a:lnTo>
                  <a:pt x="363666" y="20366"/>
                </a:lnTo>
                <a:lnTo>
                  <a:pt x="378482" y="25860"/>
                </a:lnTo>
                <a:lnTo>
                  <a:pt x="388241" y="30525"/>
                </a:lnTo>
                <a:lnTo>
                  <a:pt x="399091" y="34103"/>
                </a:lnTo>
                <a:lnTo>
                  <a:pt x="408338" y="39820"/>
                </a:lnTo>
                <a:lnTo>
                  <a:pt x="417110" y="42890"/>
                </a:lnTo>
                <a:lnTo>
                  <a:pt x="422872" y="46983"/>
                </a:lnTo>
                <a:lnTo>
                  <a:pt x="445123" y="63745"/>
                </a:lnTo>
                <a:lnTo>
                  <a:pt x="452006" y="69155"/>
                </a:lnTo>
                <a:lnTo>
                  <a:pt x="457548" y="73715"/>
                </a:lnTo>
                <a:lnTo>
                  <a:pt x="462194" y="77707"/>
                </a:lnTo>
                <a:lnTo>
                  <a:pt x="466245" y="81321"/>
                </a:lnTo>
                <a:lnTo>
                  <a:pt x="473284" y="87876"/>
                </a:lnTo>
                <a:lnTo>
                  <a:pt x="485565" y="99846"/>
                </a:lnTo>
                <a:lnTo>
                  <a:pt x="491397" y="105634"/>
                </a:lnTo>
                <a:lnTo>
                  <a:pt x="493333" y="108512"/>
                </a:lnTo>
                <a:lnTo>
                  <a:pt x="495484" y="114249"/>
                </a:lnTo>
                <a:lnTo>
                  <a:pt x="498981" y="119973"/>
                </a:lnTo>
                <a:lnTo>
                  <a:pt x="501246" y="122833"/>
                </a:lnTo>
                <a:lnTo>
                  <a:pt x="503709" y="127598"/>
                </a:lnTo>
                <a:lnTo>
                  <a:pt x="506303" y="133631"/>
                </a:lnTo>
                <a:lnTo>
                  <a:pt x="512760" y="150194"/>
                </a:lnTo>
                <a:lnTo>
                  <a:pt x="516183" y="154999"/>
                </a:lnTo>
                <a:lnTo>
                  <a:pt x="518430" y="157614"/>
                </a:lnTo>
                <a:lnTo>
                  <a:pt x="519927" y="160310"/>
                </a:lnTo>
                <a:lnTo>
                  <a:pt x="521591" y="165845"/>
                </a:lnTo>
                <a:lnTo>
                  <a:pt x="522527" y="169765"/>
                </a:lnTo>
                <a:lnTo>
                  <a:pt x="527356" y="175478"/>
                </a:lnTo>
                <a:lnTo>
                  <a:pt x="531494" y="1799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82"/>
          <p:cNvSpPr/>
          <p:nvPr/>
        </p:nvSpPr>
        <p:spPr>
          <a:xfrm>
            <a:off x="6702407" y="2349242"/>
            <a:ext cx="2049264" cy="916881"/>
          </a:xfrm>
          <a:custGeom>
            <a:avLst/>
            <a:gdLst/>
            <a:ahLst/>
            <a:cxnLst/>
            <a:rect l="0" t="0" r="0" b="0"/>
            <a:pathLst>
              <a:path w="2049264" h="916881">
                <a:moveTo>
                  <a:pt x="12718" y="916880"/>
                </a:moveTo>
                <a:lnTo>
                  <a:pt x="8167" y="907778"/>
                </a:lnTo>
                <a:lnTo>
                  <a:pt x="3392" y="888070"/>
                </a:lnTo>
                <a:lnTo>
                  <a:pt x="0" y="862166"/>
                </a:lnTo>
                <a:lnTo>
                  <a:pt x="1668" y="837952"/>
                </a:lnTo>
                <a:lnTo>
                  <a:pt x="7962" y="761943"/>
                </a:lnTo>
                <a:lnTo>
                  <a:pt x="10500" y="739294"/>
                </a:lnTo>
                <a:lnTo>
                  <a:pt x="13144" y="721337"/>
                </a:lnTo>
                <a:lnTo>
                  <a:pt x="18622" y="692812"/>
                </a:lnTo>
                <a:lnTo>
                  <a:pt x="24232" y="667434"/>
                </a:lnTo>
                <a:lnTo>
                  <a:pt x="32440" y="645995"/>
                </a:lnTo>
                <a:lnTo>
                  <a:pt x="43391" y="622179"/>
                </a:lnTo>
                <a:lnTo>
                  <a:pt x="57783" y="586194"/>
                </a:lnTo>
                <a:lnTo>
                  <a:pt x="67527" y="564978"/>
                </a:lnTo>
                <a:lnTo>
                  <a:pt x="78784" y="542261"/>
                </a:lnTo>
                <a:lnTo>
                  <a:pt x="91052" y="518544"/>
                </a:lnTo>
                <a:lnTo>
                  <a:pt x="112303" y="479492"/>
                </a:lnTo>
                <a:lnTo>
                  <a:pt x="121971" y="462410"/>
                </a:lnTo>
                <a:lnTo>
                  <a:pt x="133178" y="445308"/>
                </a:lnTo>
                <a:lnTo>
                  <a:pt x="145412" y="428191"/>
                </a:lnTo>
                <a:lnTo>
                  <a:pt x="158330" y="411065"/>
                </a:lnTo>
                <a:lnTo>
                  <a:pt x="173611" y="392027"/>
                </a:lnTo>
                <a:lnTo>
                  <a:pt x="208368" y="350555"/>
                </a:lnTo>
                <a:lnTo>
                  <a:pt x="223161" y="333590"/>
                </a:lnTo>
                <a:lnTo>
                  <a:pt x="247218" y="307120"/>
                </a:lnTo>
                <a:lnTo>
                  <a:pt x="264895" y="285830"/>
                </a:lnTo>
                <a:lnTo>
                  <a:pt x="272276" y="276153"/>
                </a:lnTo>
                <a:lnTo>
                  <a:pt x="295717" y="255240"/>
                </a:lnTo>
                <a:lnTo>
                  <a:pt x="333424" y="227126"/>
                </a:lnTo>
                <a:lnTo>
                  <a:pt x="371765" y="200560"/>
                </a:lnTo>
                <a:lnTo>
                  <a:pt x="407808" y="176968"/>
                </a:lnTo>
                <a:lnTo>
                  <a:pt x="450630" y="153963"/>
                </a:lnTo>
                <a:lnTo>
                  <a:pt x="501268" y="126310"/>
                </a:lnTo>
                <a:lnTo>
                  <a:pt x="567316" y="99793"/>
                </a:lnTo>
                <a:lnTo>
                  <a:pt x="623000" y="80863"/>
                </a:lnTo>
                <a:lnTo>
                  <a:pt x="666860" y="66210"/>
                </a:lnTo>
                <a:lnTo>
                  <a:pt x="724452" y="50172"/>
                </a:lnTo>
                <a:lnTo>
                  <a:pt x="770369" y="38599"/>
                </a:lnTo>
                <a:lnTo>
                  <a:pt x="852304" y="18858"/>
                </a:lnTo>
                <a:lnTo>
                  <a:pt x="905586" y="11354"/>
                </a:lnTo>
                <a:lnTo>
                  <a:pt x="964174" y="7867"/>
                </a:lnTo>
                <a:lnTo>
                  <a:pt x="1024563" y="2489"/>
                </a:lnTo>
                <a:lnTo>
                  <a:pt x="1078228" y="472"/>
                </a:lnTo>
                <a:lnTo>
                  <a:pt x="1139375" y="0"/>
                </a:lnTo>
                <a:lnTo>
                  <a:pt x="1195762" y="2330"/>
                </a:lnTo>
                <a:lnTo>
                  <a:pt x="1242413" y="6541"/>
                </a:lnTo>
                <a:lnTo>
                  <a:pt x="1334292" y="19783"/>
                </a:lnTo>
                <a:lnTo>
                  <a:pt x="1397790" y="37930"/>
                </a:lnTo>
                <a:lnTo>
                  <a:pt x="1449481" y="53306"/>
                </a:lnTo>
                <a:lnTo>
                  <a:pt x="1489244" y="65271"/>
                </a:lnTo>
                <a:lnTo>
                  <a:pt x="1557926" y="95870"/>
                </a:lnTo>
                <a:lnTo>
                  <a:pt x="1595777" y="116723"/>
                </a:lnTo>
                <a:lnTo>
                  <a:pt x="1625937" y="136439"/>
                </a:lnTo>
                <a:lnTo>
                  <a:pt x="1689374" y="182305"/>
                </a:lnTo>
                <a:lnTo>
                  <a:pt x="1744051" y="219382"/>
                </a:lnTo>
                <a:lnTo>
                  <a:pt x="1765437" y="236715"/>
                </a:lnTo>
                <a:lnTo>
                  <a:pt x="1782939" y="255810"/>
                </a:lnTo>
                <a:lnTo>
                  <a:pt x="1802466" y="280171"/>
                </a:lnTo>
                <a:lnTo>
                  <a:pt x="1820668" y="306873"/>
                </a:lnTo>
                <a:lnTo>
                  <a:pt x="1838284" y="334616"/>
                </a:lnTo>
                <a:lnTo>
                  <a:pt x="1856591" y="362821"/>
                </a:lnTo>
                <a:lnTo>
                  <a:pt x="1877427" y="391232"/>
                </a:lnTo>
                <a:lnTo>
                  <a:pt x="1889228" y="414653"/>
                </a:lnTo>
                <a:lnTo>
                  <a:pt x="1896377" y="436493"/>
                </a:lnTo>
                <a:lnTo>
                  <a:pt x="1913970" y="485089"/>
                </a:lnTo>
                <a:lnTo>
                  <a:pt x="1935631" y="548760"/>
                </a:lnTo>
                <a:lnTo>
                  <a:pt x="1943312" y="573360"/>
                </a:lnTo>
                <a:lnTo>
                  <a:pt x="1948433" y="591664"/>
                </a:lnTo>
                <a:lnTo>
                  <a:pt x="1955075" y="617082"/>
                </a:lnTo>
                <a:lnTo>
                  <a:pt x="1964170" y="644007"/>
                </a:lnTo>
                <a:lnTo>
                  <a:pt x="1970007" y="664475"/>
                </a:lnTo>
                <a:lnTo>
                  <a:pt x="1978649" y="697419"/>
                </a:lnTo>
                <a:lnTo>
                  <a:pt x="1987241" y="722209"/>
                </a:lnTo>
                <a:lnTo>
                  <a:pt x="1995820" y="746170"/>
                </a:lnTo>
                <a:lnTo>
                  <a:pt x="2004394" y="766816"/>
                </a:lnTo>
                <a:lnTo>
                  <a:pt x="2017518" y="794100"/>
                </a:lnTo>
                <a:lnTo>
                  <a:pt x="2024370" y="812662"/>
                </a:lnTo>
                <a:lnTo>
                  <a:pt x="2026686" y="827467"/>
                </a:lnTo>
                <a:lnTo>
                  <a:pt x="2027180" y="837925"/>
                </a:lnTo>
                <a:lnTo>
                  <a:pt x="2034031" y="855600"/>
                </a:lnTo>
                <a:lnTo>
                  <a:pt x="2034630" y="858882"/>
                </a:lnTo>
                <a:lnTo>
                  <a:pt x="2035982" y="861070"/>
                </a:lnTo>
                <a:lnTo>
                  <a:pt x="2037836" y="862528"/>
                </a:lnTo>
                <a:lnTo>
                  <a:pt x="2040024" y="863501"/>
                </a:lnTo>
                <a:lnTo>
                  <a:pt x="2041483" y="865101"/>
                </a:lnTo>
                <a:lnTo>
                  <a:pt x="2042455" y="867121"/>
                </a:lnTo>
                <a:lnTo>
                  <a:pt x="2043535" y="871905"/>
                </a:lnTo>
                <a:lnTo>
                  <a:pt x="2044016" y="877206"/>
                </a:lnTo>
                <a:lnTo>
                  <a:pt x="2045097" y="879001"/>
                </a:lnTo>
                <a:lnTo>
                  <a:pt x="2046769" y="880197"/>
                </a:lnTo>
                <a:lnTo>
                  <a:pt x="2048837" y="880995"/>
                </a:lnTo>
                <a:lnTo>
                  <a:pt x="2049263" y="881527"/>
                </a:lnTo>
                <a:lnTo>
                  <a:pt x="2048594" y="881881"/>
                </a:lnTo>
                <a:lnTo>
                  <a:pt x="2044400" y="8825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83"/>
          <p:cNvSpPr/>
          <p:nvPr/>
        </p:nvSpPr>
        <p:spPr>
          <a:xfrm>
            <a:off x="8630425" y="3086100"/>
            <a:ext cx="270688" cy="188197"/>
          </a:xfrm>
          <a:custGeom>
            <a:avLst/>
            <a:gdLst/>
            <a:ahLst/>
            <a:cxnLst/>
            <a:rect l="0" t="0" r="0" b="0"/>
            <a:pathLst>
              <a:path w="270688" h="188197">
                <a:moveTo>
                  <a:pt x="4940" y="120014"/>
                </a:moveTo>
                <a:lnTo>
                  <a:pt x="0" y="120014"/>
                </a:lnTo>
                <a:lnTo>
                  <a:pt x="2109" y="120014"/>
                </a:lnTo>
                <a:lnTo>
                  <a:pt x="4005" y="120967"/>
                </a:lnTo>
                <a:lnTo>
                  <a:pt x="8651" y="124566"/>
                </a:lnTo>
                <a:lnTo>
                  <a:pt x="13892" y="129340"/>
                </a:lnTo>
                <a:lnTo>
                  <a:pt x="20349" y="134637"/>
                </a:lnTo>
                <a:lnTo>
                  <a:pt x="24738" y="137383"/>
                </a:lnTo>
                <a:lnTo>
                  <a:pt x="29568" y="140166"/>
                </a:lnTo>
                <a:lnTo>
                  <a:pt x="37476" y="143258"/>
                </a:lnTo>
                <a:lnTo>
                  <a:pt x="40917" y="144083"/>
                </a:lnTo>
                <a:lnTo>
                  <a:pt x="45118" y="146538"/>
                </a:lnTo>
                <a:lnTo>
                  <a:pt x="49823" y="150079"/>
                </a:lnTo>
                <a:lnTo>
                  <a:pt x="54865" y="154345"/>
                </a:lnTo>
                <a:lnTo>
                  <a:pt x="59178" y="158142"/>
                </a:lnTo>
                <a:lnTo>
                  <a:pt x="66510" y="164900"/>
                </a:lnTo>
                <a:lnTo>
                  <a:pt x="75994" y="174060"/>
                </a:lnTo>
                <a:lnTo>
                  <a:pt x="78979" y="176047"/>
                </a:lnTo>
                <a:lnTo>
                  <a:pt x="84836" y="178256"/>
                </a:lnTo>
                <a:lnTo>
                  <a:pt x="90614" y="181777"/>
                </a:lnTo>
                <a:lnTo>
                  <a:pt x="93489" y="184049"/>
                </a:lnTo>
                <a:lnTo>
                  <a:pt x="99222" y="186575"/>
                </a:lnTo>
                <a:lnTo>
                  <a:pt x="105898" y="187697"/>
                </a:lnTo>
                <a:lnTo>
                  <a:pt x="110345" y="187996"/>
                </a:lnTo>
                <a:lnTo>
                  <a:pt x="115215" y="188196"/>
                </a:lnTo>
                <a:lnTo>
                  <a:pt x="118461" y="187376"/>
                </a:lnTo>
                <a:lnTo>
                  <a:pt x="120626" y="185877"/>
                </a:lnTo>
                <a:lnTo>
                  <a:pt x="123984" y="181672"/>
                </a:lnTo>
                <a:lnTo>
                  <a:pt x="128651" y="176628"/>
                </a:lnTo>
                <a:lnTo>
                  <a:pt x="136633" y="168433"/>
                </a:lnTo>
                <a:lnTo>
                  <a:pt x="140360" y="162771"/>
                </a:lnTo>
                <a:lnTo>
                  <a:pt x="144751" y="155187"/>
                </a:lnTo>
                <a:lnTo>
                  <a:pt x="149582" y="146320"/>
                </a:lnTo>
                <a:lnTo>
                  <a:pt x="154708" y="138504"/>
                </a:lnTo>
                <a:lnTo>
                  <a:pt x="160030" y="131388"/>
                </a:lnTo>
                <a:lnTo>
                  <a:pt x="191362" y="92628"/>
                </a:lnTo>
                <a:lnTo>
                  <a:pt x="198753" y="82707"/>
                </a:lnTo>
                <a:lnTo>
                  <a:pt x="204634" y="74188"/>
                </a:lnTo>
                <a:lnTo>
                  <a:pt x="209506" y="66603"/>
                </a:lnTo>
                <a:lnTo>
                  <a:pt x="213708" y="60595"/>
                </a:lnTo>
                <a:lnTo>
                  <a:pt x="217461" y="55636"/>
                </a:lnTo>
                <a:lnTo>
                  <a:pt x="220915" y="51378"/>
                </a:lnTo>
                <a:lnTo>
                  <a:pt x="227028" y="44730"/>
                </a:lnTo>
                <a:lnTo>
                  <a:pt x="259485" y="11296"/>
                </a:lnTo>
                <a:lnTo>
                  <a:pt x="27068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84"/>
          <p:cNvSpPr/>
          <p:nvPr/>
        </p:nvSpPr>
        <p:spPr>
          <a:xfrm>
            <a:off x="8078152" y="2040255"/>
            <a:ext cx="51436" cy="248603"/>
          </a:xfrm>
          <a:custGeom>
            <a:avLst/>
            <a:gdLst/>
            <a:ahLst/>
            <a:cxnLst/>
            <a:rect l="0" t="0" r="0" b="0"/>
            <a:pathLst>
              <a:path w="51436" h="248603">
                <a:moveTo>
                  <a:pt x="0" y="0"/>
                </a:moveTo>
                <a:lnTo>
                  <a:pt x="11932" y="35795"/>
                </a:lnTo>
                <a:lnTo>
                  <a:pt x="13670" y="42913"/>
                </a:lnTo>
                <a:lnTo>
                  <a:pt x="14828" y="49563"/>
                </a:lnTo>
                <a:lnTo>
                  <a:pt x="15601" y="55902"/>
                </a:lnTo>
                <a:lnTo>
                  <a:pt x="16115" y="63938"/>
                </a:lnTo>
                <a:lnTo>
                  <a:pt x="16459" y="73105"/>
                </a:lnTo>
                <a:lnTo>
                  <a:pt x="16688" y="83027"/>
                </a:lnTo>
                <a:lnTo>
                  <a:pt x="17793" y="91546"/>
                </a:lnTo>
                <a:lnTo>
                  <a:pt x="19482" y="99130"/>
                </a:lnTo>
                <a:lnTo>
                  <a:pt x="21560" y="106092"/>
                </a:lnTo>
                <a:lnTo>
                  <a:pt x="23899" y="118353"/>
                </a:lnTo>
                <a:lnTo>
                  <a:pt x="29037" y="152296"/>
                </a:lnTo>
                <a:lnTo>
                  <a:pt x="30787" y="167253"/>
                </a:lnTo>
                <a:lnTo>
                  <a:pt x="31956" y="180082"/>
                </a:lnTo>
                <a:lnTo>
                  <a:pt x="32734" y="191492"/>
                </a:lnTo>
                <a:lnTo>
                  <a:pt x="34205" y="200051"/>
                </a:lnTo>
                <a:lnTo>
                  <a:pt x="36138" y="206710"/>
                </a:lnTo>
                <a:lnTo>
                  <a:pt x="38379" y="212101"/>
                </a:lnTo>
                <a:lnTo>
                  <a:pt x="39874" y="216648"/>
                </a:lnTo>
                <a:lnTo>
                  <a:pt x="40870" y="220632"/>
                </a:lnTo>
                <a:lnTo>
                  <a:pt x="41535" y="224240"/>
                </a:lnTo>
                <a:lnTo>
                  <a:pt x="42929" y="227599"/>
                </a:lnTo>
                <a:lnTo>
                  <a:pt x="44812" y="230790"/>
                </a:lnTo>
                <a:lnTo>
                  <a:pt x="47020" y="233870"/>
                </a:lnTo>
                <a:lnTo>
                  <a:pt x="48491" y="236875"/>
                </a:lnTo>
                <a:lnTo>
                  <a:pt x="49473" y="239832"/>
                </a:lnTo>
                <a:lnTo>
                  <a:pt x="51435" y="24860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85"/>
          <p:cNvSpPr/>
          <p:nvPr/>
        </p:nvSpPr>
        <p:spPr>
          <a:xfrm>
            <a:off x="8208995" y="2065972"/>
            <a:ext cx="186155" cy="239637"/>
          </a:xfrm>
          <a:custGeom>
            <a:avLst/>
            <a:gdLst/>
            <a:ahLst/>
            <a:cxnLst/>
            <a:rect l="0" t="0" r="0" b="0"/>
            <a:pathLst>
              <a:path w="186155" h="239637">
                <a:moveTo>
                  <a:pt x="92042" y="25717"/>
                </a:moveTo>
                <a:lnTo>
                  <a:pt x="72730" y="25717"/>
                </a:lnTo>
                <a:lnTo>
                  <a:pt x="69642" y="26670"/>
                </a:lnTo>
                <a:lnTo>
                  <a:pt x="66631" y="28258"/>
                </a:lnTo>
                <a:lnTo>
                  <a:pt x="63672" y="30268"/>
                </a:lnTo>
                <a:lnTo>
                  <a:pt x="60746" y="32561"/>
                </a:lnTo>
                <a:lnTo>
                  <a:pt x="54955" y="37649"/>
                </a:lnTo>
                <a:lnTo>
                  <a:pt x="37238" y="54971"/>
                </a:lnTo>
                <a:lnTo>
                  <a:pt x="30741" y="62364"/>
                </a:lnTo>
                <a:lnTo>
                  <a:pt x="24505" y="70151"/>
                </a:lnTo>
                <a:lnTo>
                  <a:pt x="18442" y="78200"/>
                </a:lnTo>
                <a:lnTo>
                  <a:pt x="13448" y="85471"/>
                </a:lnTo>
                <a:lnTo>
                  <a:pt x="9166" y="92223"/>
                </a:lnTo>
                <a:lnTo>
                  <a:pt x="5360" y="98629"/>
                </a:lnTo>
                <a:lnTo>
                  <a:pt x="2821" y="104806"/>
                </a:lnTo>
                <a:lnTo>
                  <a:pt x="1129" y="110828"/>
                </a:lnTo>
                <a:lnTo>
                  <a:pt x="0" y="116748"/>
                </a:lnTo>
                <a:lnTo>
                  <a:pt x="202" y="122599"/>
                </a:lnTo>
                <a:lnTo>
                  <a:pt x="1288" y="128405"/>
                </a:lnTo>
                <a:lnTo>
                  <a:pt x="2964" y="134181"/>
                </a:lnTo>
                <a:lnTo>
                  <a:pt x="5986" y="138032"/>
                </a:lnTo>
                <a:lnTo>
                  <a:pt x="9907" y="140599"/>
                </a:lnTo>
                <a:lnTo>
                  <a:pt x="14425" y="142310"/>
                </a:lnTo>
                <a:lnTo>
                  <a:pt x="19342" y="143451"/>
                </a:lnTo>
                <a:lnTo>
                  <a:pt x="24525" y="144212"/>
                </a:lnTo>
                <a:lnTo>
                  <a:pt x="29886" y="144719"/>
                </a:lnTo>
                <a:lnTo>
                  <a:pt x="42033" y="146962"/>
                </a:lnTo>
                <a:lnTo>
                  <a:pt x="78388" y="154534"/>
                </a:lnTo>
                <a:lnTo>
                  <a:pt x="93417" y="158268"/>
                </a:lnTo>
                <a:lnTo>
                  <a:pt x="105341" y="161709"/>
                </a:lnTo>
                <a:lnTo>
                  <a:pt x="115196" y="164956"/>
                </a:lnTo>
                <a:lnTo>
                  <a:pt x="123670" y="167121"/>
                </a:lnTo>
                <a:lnTo>
                  <a:pt x="131225" y="168564"/>
                </a:lnTo>
                <a:lnTo>
                  <a:pt x="138166" y="169526"/>
                </a:lnTo>
                <a:lnTo>
                  <a:pt x="143747" y="171120"/>
                </a:lnTo>
                <a:lnTo>
                  <a:pt x="148419" y="173135"/>
                </a:lnTo>
                <a:lnTo>
                  <a:pt x="152487" y="175431"/>
                </a:lnTo>
                <a:lnTo>
                  <a:pt x="157104" y="178866"/>
                </a:lnTo>
                <a:lnTo>
                  <a:pt x="162086" y="183062"/>
                </a:lnTo>
                <a:lnTo>
                  <a:pt x="171750" y="191851"/>
                </a:lnTo>
                <a:lnTo>
                  <a:pt x="179220" y="198932"/>
                </a:lnTo>
                <a:lnTo>
                  <a:pt x="181594" y="202154"/>
                </a:lnTo>
                <a:lnTo>
                  <a:pt x="184231" y="208274"/>
                </a:lnTo>
                <a:lnTo>
                  <a:pt x="185715" y="212523"/>
                </a:lnTo>
                <a:lnTo>
                  <a:pt x="186154" y="218333"/>
                </a:lnTo>
                <a:lnTo>
                  <a:pt x="185263" y="220803"/>
                </a:lnTo>
                <a:lnTo>
                  <a:pt x="181734" y="226087"/>
                </a:lnTo>
                <a:lnTo>
                  <a:pt x="179459" y="227877"/>
                </a:lnTo>
                <a:lnTo>
                  <a:pt x="176990" y="229071"/>
                </a:lnTo>
                <a:lnTo>
                  <a:pt x="174392" y="229866"/>
                </a:lnTo>
                <a:lnTo>
                  <a:pt x="168964" y="233290"/>
                </a:lnTo>
                <a:lnTo>
                  <a:pt x="166184" y="235537"/>
                </a:lnTo>
                <a:lnTo>
                  <a:pt x="162425" y="237035"/>
                </a:lnTo>
                <a:lnTo>
                  <a:pt x="158014" y="238033"/>
                </a:lnTo>
                <a:lnTo>
                  <a:pt x="153169" y="238699"/>
                </a:lnTo>
                <a:lnTo>
                  <a:pt x="148986" y="239143"/>
                </a:lnTo>
                <a:lnTo>
                  <a:pt x="145244" y="239439"/>
                </a:lnTo>
                <a:lnTo>
                  <a:pt x="141797" y="239636"/>
                </a:lnTo>
                <a:lnTo>
                  <a:pt x="136642" y="238815"/>
                </a:lnTo>
                <a:lnTo>
                  <a:pt x="130348" y="237315"/>
                </a:lnTo>
                <a:lnTo>
                  <a:pt x="123295" y="235362"/>
                </a:lnTo>
                <a:lnTo>
                  <a:pt x="116687" y="234061"/>
                </a:lnTo>
                <a:lnTo>
                  <a:pt x="110377" y="233193"/>
                </a:lnTo>
                <a:lnTo>
                  <a:pt x="104265" y="232615"/>
                </a:lnTo>
                <a:lnTo>
                  <a:pt x="99238" y="231276"/>
                </a:lnTo>
                <a:lnTo>
                  <a:pt x="94934" y="229432"/>
                </a:lnTo>
                <a:lnTo>
                  <a:pt x="91113" y="227250"/>
                </a:lnTo>
                <a:lnTo>
                  <a:pt x="87612" y="224842"/>
                </a:lnTo>
                <a:lnTo>
                  <a:pt x="84326" y="222285"/>
                </a:lnTo>
                <a:lnTo>
                  <a:pt x="81184" y="219628"/>
                </a:lnTo>
                <a:lnTo>
                  <a:pt x="78136" y="216903"/>
                </a:lnTo>
                <a:lnTo>
                  <a:pt x="72208" y="211336"/>
                </a:lnTo>
                <a:lnTo>
                  <a:pt x="70248" y="207566"/>
                </a:lnTo>
                <a:lnTo>
                  <a:pt x="68940" y="203148"/>
                </a:lnTo>
                <a:lnTo>
                  <a:pt x="68068" y="198297"/>
                </a:lnTo>
                <a:lnTo>
                  <a:pt x="67487" y="193158"/>
                </a:lnTo>
                <a:lnTo>
                  <a:pt x="67100" y="187827"/>
                </a:lnTo>
                <a:lnTo>
                  <a:pt x="66841" y="182368"/>
                </a:lnTo>
                <a:lnTo>
                  <a:pt x="66554" y="171223"/>
                </a:lnTo>
                <a:lnTo>
                  <a:pt x="66478" y="165583"/>
                </a:lnTo>
                <a:lnTo>
                  <a:pt x="67379" y="159919"/>
                </a:lnTo>
                <a:lnTo>
                  <a:pt x="68933" y="154238"/>
                </a:lnTo>
                <a:lnTo>
                  <a:pt x="70921" y="148545"/>
                </a:lnTo>
                <a:lnTo>
                  <a:pt x="73199" y="142845"/>
                </a:lnTo>
                <a:lnTo>
                  <a:pt x="75670" y="137140"/>
                </a:lnTo>
                <a:lnTo>
                  <a:pt x="78270" y="131432"/>
                </a:lnTo>
                <a:lnTo>
                  <a:pt x="80956" y="124769"/>
                </a:lnTo>
                <a:lnTo>
                  <a:pt x="86480" y="109745"/>
                </a:lnTo>
                <a:lnTo>
                  <a:pt x="93095" y="98881"/>
                </a:lnTo>
                <a:lnTo>
                  <a:pt x="102270" y="85923"/>
                </a:lnTo>
                <a:lnTo>
                  <a:pt x="113149" y="71570"/>
                </a:lnTo>
                <a:lnTo>
                  <a:pt x="122305" y="60096"/>
                </a:lnTo>
                <a:lnTo>
                  <a:pt x="130315" y="50541"/>
                </a:lnTo>
                <a:lnTo>
                  <a:pt x="143342" y="35798"/>
                </a:lnTo>
                <a:lnTo>
                  <a:pt x="152307" y="26070"/>
                </a:lnTo>
                <a:lnTo>
                  <a:pt x="166313" y="11535"/>
                </a:lnTo>
                <a:lnTo>
                  <a:pt x="16919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86"/>
          <p:cNvSpPr/>
          <p:nvPr/>
        </p:nvSpPr>
        <p:spPr>
          <a:xfrm>
            <a:off x="8412480" y="2065972"/>
            <a:ext cx="234381" cy="201770"/>
          </a:xfrm>
          <a:custGeom>
            <a:avLst/>
            <a:gdLst/>
            <a:ahLst/>
            <a:cxnLst/>
            <a:rect l="0" t="0" r="0" b="0"/>
            <a:pathLst>
              <a:path w="234381" h="201770">
                <a:moveTo>
                  <a:pt x="111442" y="0"/>
                </a:moveTo>
                <a:lnTo>
                  <a:pt x="106891" y="13653"/>
                </a:lnTo>
                <a:lnTo>
                  <a:pt x="104598" y="18627"/>
                </a:lnTo>
                <a:lnTo>
                  <a:pt x="102117" y="22895"/>
                </a:lnTo>
                <a:lnTo>
                  <a:pt x="99511" y="26694"/>
                </a:lnTo>
                <a:lnTo>
                  <a:pt x="96820" y="31131"/>
                </a:lnTo>
                <a:lnTo>
                  <a:pt x="94074" y="35994"/>
                </a:lnTo>
                <a:lnTo>
                  <a:pt x="91290" y="41141"/>
                </a:lnTo>
                <a:lnTo>
                  <a:pt x="88483" y="45525"/>
                </a:lnTo>
                <a:lnTo>
                  <a:pt x="85659" y="49400"/>
                </a:lnTo>
                <a:lnTo>
                  <a:pt x="82823" y="52936"/>
                </a:lnTo>
                <a:lnTo>
                  <a:pt x="79981" y="57198"/>
                </a:lnTo>
                <a:lnTo>
                  <a:pt x="77132" y="61945"/>
                </a:lnTo>
                <a:lnTo>
                  <a:pt x="74281" y="67014"/>
                </a:lnTo>
                <a:lnTo>
                  <a:pt x="72381" y="72299"/>
                </a:lnTo>
                <a:lnTo>
                  <a:pt x="71114" y="77726"/>
                </a:lnTo>
                <a:lnTo>
                  <a:pt x="70270" y="83250"/>
                </a:lnTo>
                <a:lnTo>
                  <a:pt x="68753" y="89790"/>
                </a:lnTo>
                <a:lnTo>
                  <a:pt x="66791" y="97007"/>
                </a:lnTo>
                <a:lnTo>
                  <a:pt x="64530" y="104677"/>
                </a:lnTo>
                <a:lnTo>
                  <a:pt x="63022" y="112647"/>
                </a:lnTo>
                <a:lnTo>
                  <a:pt x="62017" y="120818"/>
                </a:lnTo>
                <a:lnTo>
                  <a:pt x="61347" y="129123"/>
                </a:lnTo>
                <a:lnTo>
                  <a:pt x="60901" y="136564"/>
                </a:lnTo>
                <a:lnTo>
                  <a:pt x="60404" y="149913"/>
                </a:lnTo>
                <a:lnTo>
                  <a:pt x="61224" y="155187"/>
                </a:lnTo>
                <a:lnTo>
                  <a:pt x="62724" y="159656"/>
                </a:lnTo>
                <a:lnTo>
                  <a:pt x="64675" y="163587"/>
                </a:lnTo>
                <a:lnTo>
                  <a:pt x="65977" y="167160"/>
                </a:lnTo>
                <a:lnTo>
                  <a:pt x="66845" y="170495"/>
                </a:lnTo>
                <a:lnTo>
                  <a:pt x="67424" y="173671"/>
                </a:lnTo>
                <a:lnTo>
                  <a:pt x="70606" y="179740"/>
                </a:lnTo>
                <a:lnTo>
                  <a:pt x="75195" y="185612"/>
                </a:lnTo>
                <a:lnTo>
                  <a:pt x="80410" y="191397"/>
                </a:lnTo>
                <a:lnTo>
                  <a:pt x="83133" y="193320"/>
                </a:lnTo>
                <a:lnTo>
                  <a:pt x="88701" y="195458"/>
                </a:lnTo>
                <a:lnTo>
                  <a:pt x="94349" y="198948"/>
                </a:lnTo>
                <a:lnTo>
                  <a:pt x="97191" y="201212"/>
                </a:lnTo>
                <a:lnTo>
                  <a:pt x="100988" y="201769"/>
                </a:lnTo>
                <a:lnTo>
                  <a:pt x="105425" y="201188"/>
                </a:lnTo>
                <a:lnTo>
                  <a:pt x="110289" y="199848"/>
                </a:lnTo>
                <a:lnTo>
                  <a:pt x="114483" y="198954"/>
                </a:lnTo>
                <a:lnTo>
                  <a:pt x="121684" y="197962"/>
                </a:lnTo>
                <a:lnTo>
                  <a:pt x="125891" y="196744"/>
                </a:lnTo>
                <a:lnTo>
                  <a:pt x="130600" y="194980"/>
                </a:lnTo>
                <a:lnTo>
                  <a:pt x="135643" y="192852"/>
                </a:lnTo>
                <a:lnTo>
                  <a:pt x="140911" y="190480"/>
                </a:lnTo>
                <a:lnTo>
                  <a:pt x="151844" y="185306"/>
                </a:lnTo>
                <a:lnTo>
                  <a:pt x="156475" y="182592"/>
                </a:lnTo>
                <a:lnTo>
                  <a:pt x="160514" y="179831"/>
                </a:lnTo>
                <a:lnTo>
                  <a:pt x="164159" y="177037"/>
                </a:lnTo>
                <a:lnTo>
                  <a:pt x="168494" y="174222"/>
                </a:lnTo>
                <a:lnTo>
                  <a:pt x="173289" y="171393"/>
                </a:lnTo>
                <a:lnTo>
                  <a:pt x="178392" y="168554"/>
                </a:lnTo>
                <a:lnTo>
                  <a:pt x="183697" y="164757"/>
                </a:lnTo>
                <a:lnTo>
                  <a:pt x="189139" y="160321"/>
                </a:lnTo>
                <a:lnTo>
                  <a:pt x="199314" y="151264"/>
                </a:lnTo>
                <a:lnTo>
                  <a:pt x="207011" y="144064"/>
                </a:lnTo>
                <a:lnTo>
                  <a:pt x="211350" y="138905"/>
                </a:lnTo>
                <a:lnTo>
                  <a:pt x="216148" y="132608"/>
                </a:lnTo>
                <a:lnTo>
                  <a:pt x="221251" y="125553"/>
                </a:lnTo>
                <a:lnTo>
                  <a:pt x="225605" y="117039"/>
                </a:lnTo>
                <a:lnTo>
                  <a:pt x="229462" y="107554"/>
                </a:lnTo>
                <a:lnTo>
                  <a:pt x="232984" y="97420"/>
                </a:lnTo>
                <a:lnTo>
                  <a:pt x="234380" y="89712"/>
                </a:lnTo>
                <a:lnTo>
                  <a:pt x="234358" y="83620"/>
                </a:lnTo>
                <a:lnTo>
                  <a:pt x="233391" y="78607"/>
                </a:lnTo>
                <a:lnTo>
                  <a:pt x="232746" y="74312"/>
                </a:lnTo>
                <a:lnTo>
                  <a:pt x="232317" y="70497"/>
                </a:lnTo>
                <a:lnTo>
                  <a:pt x="232031" y="67000"/>
                </a:lnTo>
                <a:lnTo>
                  <a:pt x="230886" y="62764"/>
                </a:lnTo>
                <a:lnTo>
                  <a:pt x="229172" y="58035"/>
                </a:lnTo>
                <a:lnTo>
                  <a:pt x="227076" y="52978"/>
                </a:lnTo>
                <a:lnTo>
                  <a:pt x="223774" y="48654"/>
                </a:lnTo>
                <a:lnTo>
                  <a:pt x="219668" y="44818"/>
                </a:lnTo>
                <a:lnTo>
                  <a:pt x="215025" y="41309"/>
                </a:lnTo>
                <a:lnTo>
                  <a:pt x="210025" y="38017"/>
                </a:lnTo>
                <a:lnTo>
                  <a:pt x="204787" y="34869"/>
                </a:lnTo>
                <a:lnTo>
                  <a:pt x="199388" y="31819"/>
                </a:lnTo>
                <a:lnTo>
                  <a:pt x="193886" y="29785"/>
                </a:lnTo>
                <a:lnTo>
                  <a:pt x="188312" y="28429"/>
                </a:lnTo>
                <a:lnTo>
                  <a:pt x="182692" y="27525"/>
                </a:lnTo>
                <a:lnTo>
                  <a:pt x="176087" y="25970"/>
                </a:lnTo>
                <a:lnTo>
                  <a:pt x="168826" y="23981"/>
                </a:lnTo>
                <a:lnTo>
                  <a:pt x="161127" y="21702"/>
                </a:lnTo>
                <a:lnTo>
                  <a:pt x="153139" y="20183"/>
                </a:lnTo>
                <a:lnTo>
                  <a:pt x="144955" y="19171"/>
                </a:lnTo>
                <a:lnTo>
                  <a:pt x="136642" y="18495"/>
                </a:lnTo>
                <a:lnTo>
                  <a:pt x="125384" y="18045"/>
                </a:lnTo>
                <a:lnTo>
                  <a:pt x="97636" y="17545"/>
                </a:lnTo>
                <a:lnTo>
                  <a:pt x="85092" y="18364"/>
                </a:lnTo>
                <a:lnTo>
                  <a:pt x="73874" y="19863"/>
                </a:lnTo>
                <a:lnTo>
                  <a:pt x="63537" y="21814"/>
                </a:lnTo>
                <a:lnTo>
                  <a:pt x="54741" y="24068"/>
                </a:lnTo>
                <a:lnTo>
                  <a:pt x="46971" y="26523"/>
                </a:lnTo>
                <a:lnTo>
                  <a:pt x="32306" y="31791"/>
                </a:lnTo>
                <a:lnTo>
                  <a:pt x="0" y="4286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87"/>
          <p:cNvSpPr/>
          <p:nvPr/>
        </p:nvSpPr>
        <p:spPr>
          <a:xfrm>
            <a:off x="7127180" y="2838059"/>
            <a:ext cx="128013" cy="230897"/>
          </a:xfrm>
          <a:custGeom>
            <a:avLst/>
            <a:gdLst/>
            <a:ahLst/>
            <a:cxnLst/>
            <a:rect l="0" t="0" r="0" b="0"/>
            <a:pathLst>
              <a:path w="128013" h="230897">
                <a:moveTo>
                  <a:pt x="68004" y="25155"/>
                </a:moveTo>
                <a:lnTo>
                  <a:pt x="63453" y="16054"/>
                </a:lnTo>
                <a:lnTo>
                  <a:pt x="61161" y="12420"/>
                </a:lnTo>
                <a:lnTo>
                  <a:pt x="58679" y="9045"/>
                </a:lnTo>
                <a:lnTo>
                  <a:pt x="56073" y="5843"/>
                </a:lnTo>
                <a:lnTo>
                  <a:pt x="53383" y="3708"/>
                </a:lnTo>
                <a:lnTo>
                  <a:pt x="50636" y="2285"/>
                </a:lnTo>
                <a:lnTo>
                  <a:pt x="47853" y="1336"/>
                </a:lnTo>
                <a:lnTo>
                  <a:pt x="45045" y="703"/>
                </a:lnTo>
                <a:lnTo>
                  <a:pt x="42221" y="281"/>
                </a:lnTo>
                <a:lnTo>
                  <a:pt x="39386" y="0"/>
                </a:lnTo>
                <a:lnTo>
                  <a:pt x="36543" y="765"/>
                </a:lnTo>
                <a:lnTo>
                  <a:pt x="33695" y="2228"/>
                </a:lnTo>
                <a:lnTo>
                  <a:pt x="30844" y="4155"/>
                </a:lnTo>
                <a:lnTo>
                  <a:pt x="28943" y="6393"/>
                </a:lnTo>
                <a:lnTo>
                  <a:pt x="27677" y="8837"/>
                </a:lnTo>
                <a:lnTo>
                  <a:pt x="26832" y="11419"/>
                </a:lnTo>
                <a:lnTo>
                  <a:pt x="24364" y="15046"/>
                </a:lnTo>
                <a:lnTo>
                  <a:pt x="20813" y="19368"/>
                </a:lnTo>
                <a:lnTo>
                  <a:pt x="12740" y="28298"/>
                </a:lnTo>
                <a:lnTo>
                  <a:pt x="5978" y="35442"/>
                </a:lnTo>
                <a:lnTo>
                  <a:pt x="3794" y="39633"/>
                </a:lnTo>
                <a:lnTo>
                  <a:pt x="2337" y="44333"/>
                </a:lnTo>
                <a:lnTo>
                  <a:pt x="1367" y="49370"/>
                </a:lnTo>
                <a:lnTo>
                  <a:pt x="719" y="55586"/>
                </a:lnTo>
                <a:lnTo>
                  <a:pt x="288" y="62588"/>
                </a:lnTo>
                <a:lnTo>
                  <a:pt x="0" y="70113"/>
                </a:lnTo>
                <a:lnTo>
                  <a:pt x="761" y="77987"/>
                </a:lnTo>
                <a:lnTo>
                  <a:pt x="2221" y="86094"/>
                </a:lnTo>
                <a:lnTo>
                  <a:pt x="4146" y="94356"/>
                </a:lnTo>
                <a:lnTo>
                  <a:pt x="6383" y="101769"/>
                </a:lnTo>
                <a:lnTo>
                  <a:pt x="8826" y="108617"/>
                </a:lnTo>
                <a:lnTo>
                  <a:pt x="15039" y="124192"/>
                </a:lnTo>
                <a:lnTo>
                  <a:pt x="17455" y="125470"/>
                </a:lnTo>
                <a:lnTo>
                  <a:pt x="20970" y="126322"/>
                </a:lnTo>
                <a:lnTo>
                  <a:pt x="25218" y="126890"/>
                </a:lnTo>
                <a:lnTo>
                  <a:pt x="29002" y="127268"/>
                </a:lnTo>
                <a:lnTo>
                  <a:pt x="32478" y="127521"/>
                </a:lnTo>
                <a:lnTo>
                  <a:pt x="35747" y="127689"/>
                </a:lnTo>
                <a:lnTo>
                  <a:pt x="41921" y="127876"/>
                </a:lnTo>
                <a:lnTo>
                  <a:pt x="44900" y="127926"/>
                </a:lnTo>
                <a:lnTo>
                  <a:pt x="47839" y="127007"/>
                </a:lnTo>
                <a:lnTo>
                  <a:pt x="50751" y="125441"/>
                </a:lnTo>
                <a:lnTo>
                  <a:pt x="53645" y="123445"/>
                </a:lnTo>
                <a:lnTo>
                  <a:pt x="56526" y="121162"/>
                </a:lnTo>
                <a:lnTo>
                  <a:pt x="59400" y="118687"/>
                </a:lnTo>
                <a:lnTo>
                  <a:pt x="62268" y="116085"/>
                </a:lnTo>
                <a:lnTo>
                  <a:pt x="67995" y="110654"/>
                </a:lnTo>
                <a:lnTo>
                  <a:pt x="96579" y="82302"/>
                </a:lnTo>
                <a:lnTo>
                  <a:pt x="98485" y="77540"/>
                </a:lnTo>
                <a:lnTo>
                  <a:pt x="99755" y="71509"/>
                </a:lnTo>
                <a:lnTo>
                  <a:pt x="100601" y="64630"/>
                </a:lnTo>
                <a:lnTo>
                  <a:pt x="101165" y="59092"/>
                </a:lnTo>
                <a:lnTo>
                  <a:pt x="101542" y="54447"/>
                </a:lnTo>
                <a:lnTo>
                  <a:pt x="101960" y="48652"/>
                </a:lnTo>
                <a:lnTo>
                  <a:pt x="102071" y="48440"/>
                </a:lnTo>
                <a:lnTo>
                  <a:pt x="102229" y="55232"/>
                </a:lnTo>
                <a:lnTo>
                  <a:pt x="102250" y="59494"/>
                </a:lnTo>
                <a:lnTo>
                  <a:pt x="103218" y="66145"/>
                </a:lnTo>
                <a:lnTo>
                  <a:pt x="104815" y="74390"/>
                </a:lnTo>
                <a:lnTo>
                  <a:pt x="106832" y="83696"/>
                </a:lnTo>
                <a:lnTo>
                  <a:pt x="114154" y="111816"/>
                </a:lnTo>
                <a:lnTo>
                  <a:pt x="118773" y="128649"/>
                </a:lnTo>
                <a:lnTo>
                  <a:pt x="121853" y="142729"/>
                </a:lnTo>
                <a:lnTo>
                  <a:pt x="123906" y="154973"/>
                </a:lnTo>
                <a:lnTo>
                  <a:pt x="125275" y="165993"/>
                </a:lnTo>
                <a:lnTo>
                  <a:pt x="126188" y="175245"/>
                </a:lnTo>
                <a:lnTo>
                  <a:pt x="126795" y="183318"/>
                </a:lnTo>
                <a:lnTo>
                  <a:pt x="128012" y="23089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88"/>
          <p:cNvSpPr/>
          <p:nvPr/>
        </p:nvSpPr>
        <p:spPr>
          <a:xfrm>
            <a:off x="7315200" y="2871787"/>
            <a:ext cx="101562" cy="128015"/>
          </a:xfrm>
          <a:custGeom>
            <a:avLst/>
            <a:gdLst/>
            <a:ahLst/>
            <a:cxnLst/>
            <a:rect l="0" t="0" r="0" b="0"/>
            <a:pathLst>
              <a:path w="101562" h="128015">
                <a:moveTo>
                  <a:pt x="34290" y="0"/>
                </a:moveTo>
                <a:lnTo>
                  <a:pt x="34290" y="19313"/>
                </a:lnTo>
                <a:lnTo>
                  <a:pt x="33337" y="23353"/>
                </a:lnTo>
                <a:lnTo>
                  <a:pt x="31750" y="27951"/>
                </a:lnTo>
                <a:lnTo>
                  <a:pt x="29739" y="32922"/>
                </a:lnTo>
                <a:lnTo>
                  <a:pt x="29351" y="38140"/>
                </a:lnTo>
                <a:lnTo>
                  <a:pt x="30045" y="43524"/>
                </a:lnTo>
                <a:lnTo>
                  <a:pt x="31460" y="49019"/>
                </a:lnTo>
                <a:lnTo>
                  <a:pt x="31450" y="53634"/>
                </a:lnTo>
                <a:lnTo>
                  <a:pt x="30492" y="57664"/>
                </a:lnTo>
                <a:lnTo>
                  <a:pt x="28900" y="61302"/>
                </a:lnTo>
                <a:lnTo>
                  <a:pt x="27839" y="65633"/>
                </a:lnTo>
                <a:lnTo>
                  <a:pt x="27132" y="70426"/>
                </a:lnTo>
                <a:lnTo>
                  <a:pt x="26661" y="75525"/>
                </a:lnTo>
                <a:lnTo>
                  <a:pt x="27298" y="81783"/>
                </a:lnTo>
                <a:lnTo>
                  <a:pt x="28676" y="88812"/>
                </a:lnTo>
                <a:lnTo>
                  <a:pt x="30547" y="96355"/>
                </a:lnTo>
                <a:lnTo>
                  <a:pt x="31794" y="102337"/>
                </a:lnTo>
                <a:lnTo>
                  <a:pt x="32626" y="107277"/>
                </a:lnTo>
                <a:lnTo>
                  <a:pt x="33181" y="111523"/>
                </a:lnTo>
                <a:lnTo>
                  <a:pt x="34503" y="115306"/>
                </a:lnTo>
                <a:lnTo>
                  <a:pt x="36337" y="118781"/>
                </a:lnTo>
                <a:lnTo>
                  <a:pt x="38512" y="122050"/>
                </a:lnTo>
                <a:lnTo>
                  <a:pt x="40915" y="124229"/>
                </a:lnTo>
                <a:lnTo>
                  <a:pt x="43469" y="125682"/>
                </a:lnTo>
                <a:lnTo>
                  <a:pt x="46124" y="126651"/>
                </a:lnTo>
                <a:lnTo>
                  <a:pt x="48847" y="127296"/>
                </a:lnTo>
                <a:lnTo>
                  <a:pt x="51614" y="127727"/>
                </a:lnTo>
                <a:lnTo>
                  <a:pt x="54412" y="128014"/>
                </a:lnTo>
                <a:lnTo>
                  <a:pt x="57229" y="127253"/>
                </a:lnTo>
                <a:lnTo>
                  <a:pt x="60060" y="125793"/>
                </a:lnTo>
                <a:lnTo>
                  <a:pt x="62900" y="123867"/>
                </a:lnTo>
                <a:lnTo>
                  <a:pt x="65746" y="121631"/>
                </a:lnTo>
                <a:lnTo>
                  <a:pt x="68595" y="119187"/>
                </a:lnTo>
                <a:lnTo>
                  <a:pt x="71448" y="116605"/>
                </a:lnTo>
                <a:lnTo>
                  <a:pt x="77157" y="111197"/>
                </a:lnTo>
                <a:lnTo>
                  <a:pt x="80012" y="108421"/>
                </a:lnTo>
                <a:lnTo>
                  <a:pt x="81916" y="105619"/>
                </a:lnTo>
                <a:lnTo>
                  <a:pt x="83186" y="102797"/>
                </a:lnTo>
                <a:lnTo>
                  <a:pt x="84032" y="99964"/>
                </a:lnTo>
                <a:lnTo>
                  <a:pt x="85549" y="97123"/>
                </a:lnTo>
                <a:lnTo>
                  <a:pt x="87513" y="94276"/>
                </a:lnTo>
                <a:lnTo>
                  <a:pt x="89774" y="91426"/>
                </a:lnTo>
                <a:lnTo>
                  <a:pt x="91282" y="88573"/>
                </a:lnTo>
                <a:lnTo>
                  <a:pt x="92287" y="85719"/>
                </a:lnTo>
                <a:lnTo>
                  <a:pt x="92957" y="82863"/>
                </a:lnTo>
                <a:lnTo>
                  <a:pt x="94357" y="79055"/>
                </a:lnTo>
                <a:lnTo>
                  <a:pt x="96242" y="74611"/>
                </a:lnTo>
                <a:lnTo>
                  <a:pt x="98450" y="69743"/>
                </a:lnTo>
                <a:lnTo>
                  <a:pt x="99924" y="65545"/>
                </a:lnTo>
                <a:lnTo>
                  <a:pt x="100906" y="61794"/>
                </a:lnTo>
                <a:lnTo>
                  <a:pt x="101561" y="58341"/>
                </a:lnTo>
                <a:lnTo>
                  <a:pt x="100092" y="54134"/>
                </a:lnTo>
                <a:lnTo>
                  <a:pt x="97208" y="49425"/>
                </a:lnTo>
                <a:lnTo>
                  <a:pt x="93380" y="44380"/>
                </a:lnTo>
                <a:lnTo>
                  <a:pt x="89875" y="40064"/>
                </a:lnTo>
                <a:lnTo>
                  <a:pt x="86586" y="36234"/>
                </a:lnTo>
                <a:lnTo>
                  <a:pt x="83442" y="32729"/>
                </a:lnTo>
                <a:lnTo>
                  <a:pt x="79440" y="30392"/>
                </a:lnTo>
                <a:lnTo>
                  <a:pt x="74868" y="28834"/>
                </a:lnTo>
                <a:lnTo>
                  <a:pt x="69915" y="27795"/>
                </a:lnTo>
                <a:lnTo>
                  <a:pt x="64706" y="26150"/>
                </a:lnTo>
                <a:lnTo>
                  <a:pt x="59331" y="24101"/>
                </a:lnTo>
                <a:lnTo>
                  <a:pt x="53841" y="21782"/>
                </a:lnTo>
                <a:lnTo>
                  <a:pt x="49228" y="20237"/>
                </a:lnTo>
                <a:lnTo>
                  <a:pt x="45201" y="19206"/>
                </a:lnTo>
                <a:lnTo>
                  <a:pt x="0"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89"/>
          <p:cNvSpPr/>
          <p:nvPr/>
        </p:nvSpPr>
        <p:spPr>
          <a:xfrm>
            <a:off x="7788419" y="2846174"/>
            <a:ext cx="135429" cy="188491"/>
          </a:xfrm>
          <a:custGeom>
            <a:avLst/>
            <a:gdLst/>
            <a:ahLst/>
            <a:cxnLst/>
            <a:rect l="0" t="0" r="0" b="0"/>
            <a:pathLst>
              <a:path w="135429" h="188491">
                <a:moveTo>
                  <a:pt x="135428" y="8468"/>
                </a:moveTo>
                <a:lnTo>
                  <a:pt x="126327" y="3917"/>
                </a:lnTo>
                <a:lnTo>
                  <a:pt x="122693" y="2577"/>
                </a:lnTo>
                <a:lnTo>
                  <a:pt x="119318" y="1683"/>
                </a:lnTo>
                <a:lnTo>
                  <a:pt x="116116" y="1087"/>
                </a:lnTo>
                <a:lnTo>
                  <a:pt x="113028" y="690"/>
                </a:lnTo>
                <a:lnTo>
                  <a:pt x="110017" y="425"/>
                </a:lnTo>
                <a:lnTo>
                  <a:pt x="107057" y="248"/>
                </a:lnTo>
                <a:lnTo>
                  <a:pt x="96150" y="53"/>
                </a:lnTo>
                <a:lnTo>
                  <a:pt x="89240" y="0"/>
                </a:lnTo>
                <a:lnTo>
                  <a:pt x="81775" y="918"/>
                </a:lnTo>
                <a:lnTo>
                  <a:pt x="73942" y="2482"/>
                </a:lnTo>
                <a:lnTo>
                  <a:pt x="65863" y="4477"/>
                </a:lnTo>
                <a:lnTo>
                  <a:pt x="59524" y="5808"/>
                </a:lnTo>
                <a:lnTo>
                  <a:pt x="54345" y="6695"/>
                </a:lnTo>
                <a:lnTo>
                  <a:pt x="49941" y="7286"/>
                </a:lnTo>
                <a:lnTo>
                  <a:pt x="45099" y="8632"/>
                </a:lnTo>
                <a:lnTo>
                  <a:pt x="39966" y="10483"/>
                </a:lnTo>
                <a:lnTo>
                  <a:pt x="34639" y="12668"/>
                </a:lnTo>
                <a:lnTo>
                  <a:pt x="30136" y="15078"/>
                </a:lnTo>
                <a:lnTo>
                  <a:pt x="26180" y="17638"/>
                </a:lnTo>
                <a:lnTo>
                  <a:pt x="22591" y="20296"/>
                </a:lnTo>
                <a:lnTo>
                  <a:pt x="19246" y="23021"/>
                </a:lnTo>
                <a:lnTo>
                  <a:pt x="16063" y="25790"/>
                </a:lnTo>
                <a:lnTo>
                  <a:pt x="12989" y="28589"/>
                </a:lnTo>
                <a:lnTo>
                  <a:pt x="9987" y="33312"/>
                </a:lnTo>
                <a:lnTo>
                  <a:pt x="7033" y="39318"/>
                </a:lnTo>
                <a:lnTo>
                  <a:pt x="4111" y="46180"/>
                </a:lnTo>
                <a:lnTo>
                  <a:pt x="2163" y="52659"/>
                </a:lnTo>
                <a:lnTo>
                  <a:pt x="866" y="58884"/>
                </a:lnTo>
                <a:lnTo>
                  <a:pt x="0" y="64939"/>
                </a:lnTo>
                <a:lnTo>
                  <a:pt x="375" y="68975"/>
                </a:lnTo>
                <a:lnTo>
                  <a:pt x="1577" y="71666"/>
                </a:lnTo>
                <a:lnTo>
                  <a:pt x="10352" y="80536"/>
                </a:lnTo>
                <a:lnTo>
                  <a:pt x="12992" y="82231"/>
                </a:lnTo>
                <a:lnTo>
                  <a:pt x="15703" y="83361"/>
                </a:lnTo>
                <a:lnTo>
                  <a:pt x="18464" y="84114"/>
                </a:lnTo>
                <a:lnTo>
                  <a:pt x="21257" y="84616"/>
                </a:lnTo>
                <a:lnTo>
                  <a:pt x="24072" y="84951"/>
                </a:lnTo>
                <a:lnTo>
                  <a:pt x="26901" y="85174"/>
                </a:lnTo>
                <a:lnTo>
                  <a:pt x="29739" y="84371"/>
                </a:lnTo>
                <a:lnTo>
                  <a:pt x="32584" y="82882"/>
                </a:lnTo>
                <a:lnTo>
                  <a:pt x="35433" y="80938"/>
                </a:lnTo>
                <a:lnTo>
                  <a:pt x="38285" y="79641"/>
                </a:lnTo>
                <a:lnTo>
                  <a:pt x="41138" y="78777"/>
                </a:lnTo>
                <a:lnTo>
                  <a:pt x="43993" y="78200"/>
                </a:lnTo>
                <a:lnTo>
                  <a:pt x="48754" y="74959"/>
                </a:lnTo>
                <a:lnTo>
                  <a:pt x="54785" y="69940"/>
                </a:lnTo>
                <a:lnTo>
                  <a:pt x="61664" y="63737"/>
                </a:lnTo>
                <a:lnTo>
                  <a:pt x="69107" y="57697"/>
                </a:lnTo>
                <a:lnTo>
                  <a:pt x="76926" y="51765"/>
                </a:lnTo>
                <a:lnTo>
                  <a:pt x="96356" y="37658"/>
                </a:lnTo>
                <a:lnTo>
                  <a:pt x="97950" y="37453"/>
                </a:lnTo>
                <a:lnTo>
                  <a:pt x="99013" y="38269"/>
                </a:lnTo>
                <a:lnTo>
                  <a:pt x="99721" y="39765"/>
                </a:lnTo>
                <a:lnTo>
                  <a:pt x="103049" y="43968"/>
                </a:lnTo>
                <a:lnTo>
                  <a:pt x="105269" y="46422"/>
                </a:lnTo>
                <a:lnTo>
                  <a:pt x="106750" y="50916"/>
                </a:lnTo>
                <a:lnTo>
                  <a:pt x="107737" y="56769"/>
                </a:lnTo>
                <a:lnTo>
                  <a:pt x="108395" y="63529"/>
                </a:lnTo>
                <a:lnTo>
                  <a:pt x="109786" y="69940"/>
                </a:lnTo>
                <a:lnTo>
                  <a:pt x="111667" y="76120"/>
                </a:lnTo>
                <a:lnTo>
                  <a:pt x="116295" y="89018"/>
                </a:lnTo>
                <a:lnTo>
                  <a:pt x="121527" y="104276"/>
                </a:lnTo>
                <a:lnTo>
                  <a:pt x="123303" y="112345"/>
                </a:lnTo>
                <a:lnTo>
                  <a:pt x="124487" y="120582"/>
                </a:lnTo>
                <a:lnTo>
                  <a:pt x="125277" y="128930"/>
                </a:lnTo>
                <a:lnTo>
                  <a:pt x="125803" y="137354"/>
                </a:lnTo>
                <a:lnTo>
                  <a:pt x="126388" y="154333"/>
                </a:lnTo>
                <a:lnTo>
                  <a:pt x="127496" y="161909"/>
                </a:lnTo>
                <a:lnTo>
                  <a:pt x="129188" y="168864"/>
                </a:lnTo>
                <a:lnTo>
                  <a:pt x="135428" y="1884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90"/>
          <p:cNvSpPr/>
          <p:nvPr/>
        </p:nvSpPr>
        <p:spPr>
          <a:xfrm>
            <a:off x="7992825" y="2871787"/>
            <a:ext cx="123745" cy="154270"/>
          </a:xfrm>
          <a:custGeom>
            <a:avLst/>
            <a:gdLst/>
            <a:ahLst/>
            <a:cxnLst/>
            <a:rect l="0" t="0" r="0" b="0"/>
            <a:pathLst>
              <a:path w="123745" h="154270">
                <a:moveTo>
                  <a:pt x="51037" y="0"/>
                </a:moveTo>
                <a:lnTo>
                  <a:pt x="41936" y="4551"/>
                </a:lnTo>
                <a:lnTo>
                  <a:pt x="38302" y="6844"/>
                </a:lnTo>
                <a:lnTo>
                  <a:pt x="34927" y="9325"/>
                </a:lnTo>
                <a:lnTo>
                  <a:pt x="31725" y="11932"/>
                </a:lnTo>
                <a:lnTo>
                  <a:pt x="28637" y="14622"/>
                </a:lnTo>
                <a:lnTo>
                  <a:pt x="25626" y="17368"/>
                </a:lnTo>
                <a:lnTo>
                  <a:pt x="22667" y="20151"/>
                </a:lnTo>
                <a:lnTo>
                  <a:pt x="19741" y="23912"/>
                </a:lnTo>
                <a:lnTo>
                  <a:pt x="16838" y="28324"/>
                </a:lnTo>
                <a:lnTo>
                  <a:pt x="13950" y="33170"/>
                </a:lnTo>
                <a:lnTo>
                  <a:pt x="12025" y="37353"/>
                </a:lnTo>
                <a:lnTo>
                  <a:pt x="10742" y="41095"/>
                </a:lnTo>
                <a:lnTo>
                  <a:pt x="4131" y="67596"/>
                </a:lnTo>
                <a:lnTo>
                  <a:pt x="2621" y="76496"/>
                </a:lnTo>
                <a:lnTo>
                  <a:pt x="1615" y="85288"/>
                </a:lnTo>
                <a:lnTo>
                  <a:pt x="944" y="94006"/>
                </a:lnTo>
                <a:lnTo>
                  <a:pt x="497" y="101723"/>
                </a:lnTo>
                <a:lnTo>
                  <a:pt x="0" y="115378"/>
                </a:lnTo>
                <a:lnTo>
                  <a:pt x="820" y="122638"/>
                </a:lnTo>
                <a:lnTo>
                  <a:pt x="2318" y="130337"/>
                </a:lnTo>
                <a:lnTo>
                  <a:pt x="4272" y="138326"/>
                </a:lnTo>
                <a:lnTo>
                  <a:pt x="6524" y="143652"/>
                </a:lnTo>
                <a:lnTo>
                  <a:pt x="8979" y="147203"/>
                </a:lnTo>
                <a:lnTo>
                  <a:pt x="11569" y="149571"/>
                </a:lnTo>
                <a:lnTo>
                  <a:pt x="14248" y="151149"/>
                </a:lnTo>
                <a:lnTo>
                  <a:pt x="16986" y="152201"/>
                </a:lnTo>
                <a:lnTo>
                  <a:pt x="19764" y="152902"/>
                </a:lnTo>
                <a:lnTo>
                  <a:pt x="22568" y="153370"/>
                </a:lnTo>
                <a:lnTo>
                  <a:pt x="25391" y="153682"/>
                </a:lnTo>
                <a:lnTo>
                  <a:pt x="28224" y="153889"/>
                </a:lnTo>
                <a:lnTo>
                  <a:pt x="31065" y="154028"/>
                </a:lnTo>
                <a:lnTo>
                  <a:pt x="36763" y="154182"/>
                </a:lnTo>
                <a:lnTo>
                  <a:pt x="45326" y="154269"/>
                </a:lnTo>
                <a:lnTo>
                  <a:pt x="48182" y="153328"/>
                </a:lnTo>
                <a:lnTo>
                  <a:pt x="51039" y="151749"/>
                </a:lnTo>
                <a:lnTo>
                  <a:pt x="53896" y="149744"/>
                </a:lnTo>
                <a:lnTo>
                  <a:pt x="57705" y="147454"/>
                </a:lnTo>
                <a:lnTo>
                  <a:pt x="62150" y="144975"/>
                </a:lnTo>
                <a:lnTo>
                  <a:pt x="67018" y="142370"/>
                </a:lnTo>
                <a:lnTo>
                  <a:pt x="71216" y="139681"/>
                </a:lnTo>
                <a:lnTo>
                  <a:pt x="74967" y="136936"/>
                </a:lnTo>
                <a:lnTo>
                  <a:pt x="78421" y="134153"/>
                </a:lnTo>
                <a:lnTo>
                  <a:pt x="81675" y="130393"/>
                </a:lnTo>
                <a:lnTo>
                  <a:pt x="84798" y="125981"/>
                </a:lnTo>
                <a:lnTo>
                  <a:pt x="87832" y="121135"/>
                </a:lnTo>
                <a:lnTo>
                  <a:pt x="92712" y="115047"/>
                </a:lnTo>
                <a:lnTo>
                  <a:pt x="98823" y="108130"/>
                </a:lnTo>
                <a:lnTo>
                  <a:pt x="105755" y="100662"/>
                </a:lnTo>
                <a:lnTo>
                  <a:pt x="110374" y="94730"/>
                </a:lnTo>
                <a:lnTo>
                  <a:pt x="113456" y="89824"/>
                </a:lnTo>
                <a:lnTo>
                  <a:pt x="122951" y="70554"/>
                </a:lnTo>
                <a:lnTo>
                  <a:pt x="123744" y="66086"/>
                </a:lnTo>
                <a:lnTo>
                  <a:pt x="123322" y="62155"/>
                </a:lnTo>
                <a:lnTo>
                  <a:pt x="115797" y="39900"/>
                </a:lnTo>
                <a:lnTo>
                  <a:pt x="113261" y="34220"/>
                </a:lnTo>
                <a:lnTo>
                  <a:pt x="110618" y="29481"/>
                </a:lnTo>
                <a:lnTo>
                  <a:pt x="107902" y="25369"/>
                </a:lnTo>
                <a:lnTo>
                  <a:pt x="104187" y="21675"/>
                </a:lnTo>
                <a:lnTo>
                  <a:pt x="99805" y="18260"/>
                </a:lnTo>
                <a:lnTo>
                  <a:pt x="94979" y="15031"/>
                </a:lnTo>
                <a:lnTo>
                  <a:pt x="89857" y="12878"/>
                </a:lnTo>
                <a:lnTo>
                  <a:pt x="84537" y="11443"/>
                </a:lnTo>
                <a:lnTo>
                  <a:pt x="79086" y="10486"/>
                </a:lnTo>
                <a:lnTo>
                  <a:pt x="74498" y="8896"/>
                </a:lnTo>
                <a:lnTo>
                  <a:pt x="70489" y="6883"/>
                </a:lnTo>
                <a:lnTo>
                  <a:pt x="66862" y="4589"/>
                </a:lnTo>
                <a:lnTo>
                  <a:pt x="62539" y="4012"/>
                </a:lnTo>
                <a:lnTo>
                  <a:pt x="57753" y="4580"/>
                </a:lnTo>
                <a:lnTo>
                  <a:pt x="52657" y="5911"/>
                </a:lnTo>
                <a:lnTo>
                  <a:pt x="47354" y="6798"/>
                </a:lnTo>
                <a:lnTo>
                  <a:pt x="41914" y="7389"/>
                </a:lnTo>
                <a:lnTo>
                  <a:pt x="36384" y="7784"/>
                </a:lnTo>
                <a:lnTo>
                  <a:pt x="31743" y="8999"/>
                </a:lnTo>
                <a:lnTo>
                  <a:pt x="27697" y="10762"/>
                </a:lnTo>
                <a:lnTo>
                  <a:pt x="16747"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5715000" cy="4525963"/>
          </a:xfrm>
        </p:spPr>
        <p:txBody>
          <a:bodyPr/>
          <a:lstStyle/>
          <a:p>
            <a:r>
              <a:rPr lang="en-US" dirty="0" smtClean="0"/>
              <a:t>Two lines that do not intersect are either parallel or skew.</a:t>
            </a:r>
          </a:p>
          <a:p>
            <a:r>
              <a:rPr lang="en-US" dirty="0" smtClean="0"/>
              <a:t>Parallel lines are coplanar lines that do not intersect.</a:t>
            </a:r>
          </a:p>
          <a:p>
            <a:r>
              <a:rPr lang="en-US" dirty="0" smtClean="0"/>
              <a:t>Skew lines are </a:t>
            </a:r>
            <a:r>
              <a:rPr lang="en-US" dirty="0" err="1" smtClean="0"/>
              <a:t>noncoplanar</a:t>
            </a:r>
            <a:r>
              <a:rPr lang="en-US" dirty="0" smtClean="0"/>
              <a:t> lines. Therefore, they are neither parallel nor intersecting.</a:t>
            </a:r>
            <a:endParaRPr lang="en-US" dirty="0"/>
          </a:p>
        </p:txBody>
      </p:sp>
      <p:pic>
        <p:nvPicPr>
          <p:cNvPr id="2049" name="Picture 1"/>
          <p:cNvPicPr>
            <a:picLocks noChangeAspect="1" noChangeArrowheads="1"/>
          </p:cNvPicPr>
          <p:nvPr/>
        </p:nvPicPr>
        <p:blipFill>
          <a:blip r:embed="rId3" cstate="print"/>
          <a:srcRect/>
          <a:stretch>
            <a:fillRect/>
          </a:stretch>
        </p:blipFill>
        <p:spPr bwMode="auto">
          <a:xfrm>
            <a:off x="6019800" y="3200400"/>
            <a:ext cx="2938462" cy="2910262"/>
          </a:xfrm>
          <a:prstGeom prst="rect">
            <a:avLst/>
          </a:prstGeom>
          <a:noFill/>
          <a:ln w="9525">
            <a:noFill/>
            <a:miter lim="800000"/>
            <a:headEnd/>
            <a:tailEnd/>
          </a:ln>
          <a:effectLst/>
        </p:spPr>
      </p:pic>
      <p:sp>
        <p:nvSpPr>
          <p:cNvPr id="20" name="SMARTPenAnnotation219"/>
          <p:cNvSpPr/>
          <p:nvPr/>
        </p:nvSpPr>
        <p:spPr>
          <a:xfrm>
            <a:off x="4483737" y="6846569"/>
            <a:ext cx="22313" cy="1"/>
          </a:xfrm>
          <a:custGeom>
            <a:avLst/>
            <a:gdLst/>
            <a:ahLst/>
            <a:cxnLst/>
            <a:rect l="0" t="0" r="0" b="0"/>
            <a:pathLst>
              <a:path w="22313" h="1">
                <a:moveTo>
                  <a:pt x="19683" y="0"/>
                </a:moveTo>
                <a:lnTo>
                  <a:pt x="0" y="0"/>
                </a:lnTo>
                <a:lnTo>
                  <a:pt x="22312"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20"/>
          <p:cNvSpPr/>
          <p:nvPr/>
        </p:nvSpPr>
        <p:spPr>
          <a:xfrm>
            <a:off x="4377690" y="6846569"/>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40"/>
          <p:cNvSpPr>
            <a:spLocks noGrp="1"/>
          </p:cNvSpPr>
          <p:nvPr>
            <p:ph type="title"/>
          </p:nvPr>
        </p:nvSpPr>
        <p:spPr/>
        <p:txBody>
          <a:bodyPr/>
          <a:lstStyle/>
          <a:p>
            <a:r>
              <a:rPr lang="en-US" dirty="0" smtClean="0"/>
              <a:t>More about parallels</a:t>
            </a:r>
            <a:endParaRPr lang="en-US" dirty="0"/>
          </a:p>
        </p:txBody>
      </p:sp>
      <p:sp>
        <p:nvSpPr>
          <p:cNvPr id="33" name="SMARTPenAnnotation173"/>
          <p:cNvSpPr/>
          <p:nvPr/>
        </p:nvSpPr>
        <p:spPr>
          <a:xfrm>
            <a:off x="7778115" y="3524489"/>
            <a:ext cx="288418" cy="255960"/>
          </a:xfrm>
          <a:custGeom>
            <a:avLst/>
            <a:gdLst/>
            <a:ahLst/>
            <a:cxnLst/>
            <a:rect l="0" t="0" r="0" b="0"/>
            <a:pathLst>
              <a:path w="288418" h="255960">
                <a:moveTo>
                  <a:pt x="265747" y="7381"/>
                </a:moveTo>
                <a:lnTo>
                  <a:pt x="256646" y="2830"/>
                </a:lnTo>
                <a:lnTo>
                  <a:pt x="249201" y="1489"/>
                </a:lnTo>
                <a:lnTo>
                  <a:pt x="239477" y="595"/>
                </a:lnTo>
                <a:lnTo>
                  <a:pt x="228231" y="0"/>
                </a:lnTo>
                <a:lnTo>
                  <a:pt x="218830" y="555"/>
                </a:lnTo>
                <a:lnTo>
                  <a:pt x="210656" y="1878"/>
                </a:lnTo>
                <a:lnTo>
                  <a:pt x="203302" y="3712"/>
                </a:lnTo>
                <a:lnTo>
                  <a:pt x="196494" y="4935"/>
                </a:lnTo>
                <a:lnTo>
                  <a:pt x="190051" y="5750"/>
                </a:lnTo>
                <a:lnTo>
                  <a:pt x="183851" y="6293"/>
                </a:lnTo>
                <a:lnTo>
                  <a:pt x="176859" y="7608"/>
                </a:lnTo>
                <a:lnTo>
                  <a:pt x="169341" y="9437"/>
                </a:lnTo>
                <a:lnTo>
                  <a:pt x="161472" y="11609"/>
                </a:lnTo>
                <a:lnTo>
                  <a:pt x="154320" y="14010"/>
                </a:lnTo>
                <a:lnTo>
                  <a:pt x="147647" y="16563"/>
                </a:lnTo>
                <a:lnTo>
                  <a:pt x="141294" y="19217"/>
                </a:lnTo>
                <a:lnTo>
                  <a:pt x="135153" y="21939"/>
                </a:lnTo>
                <a:lnTo>
                  <a:pt x="123250" y="27503"/>
                </a:lnTo>
                <a:lnTo>
                  <a:pt x="105840" y="35991"/>
                </a:lnTo>
                <a:lnTo>
                  <a:pt x="100087" y="37884"/>
                </a:lnTo>
                <a:lnTo>
                  <a:pt x="94347" y="39146"/>
                </a:lnTo>
                <a:lnTo>
                  <a:pt x="88616" y="39988"/>
                </a:lnTo>
                <a:lnTo>
                  <a:pt x="81937" y="42454"/>
                </a:lnTo>
                <a:lnTo>
                  <a:pt x="74627" y="46003"/>
                </a:lnTo>
                <a:lnTo>
                  <a:pt x="66896" y="50274"/>
                </a:lnTo>
                <a:lnTo>
                  <a:pt x="60790" y="54073"/>
                </a:lnTo>
                <a:lnTo>
                  <a:pt x="55766" y="57559"/>
                </a:lnTo>
                <a:lnTo>
                  <a:pt x="51465" y="60835"/>
                </a:lnTo>
                <a:lnTo>
                  <a:pt x="48597" y="63972"/>
                </a:lnTo>
                <a:lnTo>
                  <a:pt x="46686" y="67016"/>
                </a:lnTo>
                <a:lnTo>
                  <a:pt x="43609" y="72938"/>
                </a:lnTo>
                <a:lnTo>
                  <a:pt x="39066" y="78745"/>
                </a:lnTo>
                <a:lnTo>
                  <a:pt x="37474" y="81626"/>
                </a:lnTo>
                <a:lnTo>
                  <a:pt x="35705" y="87369"/>
                </a:lnTo>
                <a:lnTo>
                  <a:pt x="37138" y="90234"/>
                </a:lnTo>
                <a:lnTo>
                  <a:pt x="43811" y="95957"/>
                </a:lnTo>
                <a:lnTo>
                  <a:pt x="50162" y="98816"/>
                </a:lnTo>
                <a:lnTo>
                  <a:pt x="58206" y="101675"/>
                </a:lnTo>
                <a:lnTo>
                  <a:pt x="67379" y="104534"/>
                </a:lnTo>
                <a:lnTo>
                  <a:pt x="75399" y="107392"/>
                </a:lnTo>
                <a:lnTo>
                  <a:pt x="82651" y="110250"/>
                </a:lnTo>
                <a:lnTo>
                  <a:pt x="89390" y="113107"/>
                </a:lnTo>
                <a:lnTo>
                  <a:pt x="95788" y="115013"/>
                </a:lnTo>
                <a:lnTo>
                  <a:pt x="101959" y="116283"/>
                </a:lnTo>
                <a:lnTo>
                  <a:pt x="152855" y="122872"/>
                </a:lnTo>
                <a:lnTo>
                  <a:pt x="166673" y="125333"/>
                </a:lnTo>
                <a:lnTo>
                  <a:pt x="177790" y="127925"/>
                </a:lnTo>
                <a:lnTo>
                  <a:pt x="187107" y="130606"/>
                </a:lnTo>
                <a:lnTo>
                  <a:pt x="198081" y="134298"/>
                </a:lnTo>
                <a:lnTo>
                  <a:pt x="222974" y="143481"/>
                </a:lnTo>
                <a:lnTo>
                  <a:pt x="233421" y="146692"/>
                </a:lnTo>
                <a:lnTo>
                  <a:pt x="242292" y="148832"/>
                </a:lnTo>
                <a:lnTo>
                  <a:pt x="250110" y="150259"/>
                </a:lnTo>
                <a:lnTo>
                  <a:pt x="256275" y="153115"/>
                </a:lnTo>
                <a:lnTo>
                  <a:pt x="261337" y="156925"/>
                </a:lnTo>
                <a:lnTo>
                  <a:pt x="288322" y="184240"/>
                </a:lnTo>
                <a:lnTo>
                  <a:pt x="288417" y="186246"/>
                </a:lnTo>
                <a:lnTo>
                  <a:pt x="287528" y="188537"/>
                </a:lnTo>
                <a:lnTo>
                  <a:pt x="281727" y="196312"/>
                </a:lnTo>
                <a:lnTo>
                  <a:pt x="275706" y="203745"/>
                </a:lnTo>
                <a:lnTo>
                  <a:pt x="266682" y="216574"/>
                </a:lnTo>
                <a:lnTo>
                  <a:pt x="260655" y="222090"/>
                </a:lnTo>
                <a:lnTo>
                  <a:pt x="253780" y="226720"/>
                </a:lnTo>
                <a:lnTo>
                  <a:pt x="246339" y="230760"/>
                </a:lnTo>
                <a:lnTo>
                  <a:pt x="235663" y="235357"/>
                </a:lnTo>
                <a:lnTo>
                  <a:pt x="222831" y="240328"/>
                </a:lnTo>
                <a:lnTo>
                  <a:pt x="208562" y="245546"/>
                </a:lnTo>
                <a:lnTo>
                  <a:pt x="196191" y="249025"/>
                </a:lnTo>
                <a:lnTo>
                  <a:pt x="185087" y="251344"/>
                </a:lnTo>
                <a:lnTo>
                  <a:pt x="174826" y="252891"/>
                </a:lnTo>
                <a:lnTo>
                  <a:pt x="166080" y="253922"/>
                </a:lnTo>
                <a:lnTo>
                  <a:pt x="158345" y="254609"/>
                </a:lnTo>
                <a:lnTo>
                  <a:pt x="151283" y="255067"/>
                </a:lnTo>
                <a:lnTo>
                  <a:pt x="143717" y="255372"/>
                </a:lnTo>
                <a:lnTo>
                  <a:pt x="127693" y="255712"/>
                </a:lnTo>
                <a:lnTo>
                  <a:pt x="72523" y="255959"/>
                </a:lnTo>
                <a:lnTo>
                  <a:pt x="64541" y="255015"/>
                </a:lnTo>
                <a:lnTo>
                  <a:pt x="58267" y="253433"/>
                </a:lnTo>
                <a:lnTo>
                  <a:pt x="53132" y="251425"/>
                </a:lnTo>
                <a:lnTo>
                  <a:pt x="46852" y="248182"/>
                </a:lnTo>
                <a:lnTo>
                  <a:pt x="39807" y="244115"/>
                </a:lnTo>
                <a:lnTo>
                  <a:pt x="32253" y="239499"/>
                </a:lnTo>
                <a:lnTo>
                  <a:pt x="25311" y="234516"/>
                </a:lnTo>
                <a:lnTo>
                  <a:pt x="18779" y="229289"/>
                </a:lnTo>
                <a:lnTo>
                  <a:pt x="0" y="2131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74"/>
          <p:cNvSpPr/>
          <p:nvPr/>
        </p:nvSpPr>
        <p:spPr>
          <a:xfrm>
            <a:off x="8241030" y="3351847"/>
            <a:ext cx="8573" cy="480061"/>
          </a:xfrm>
          <a:custGeom>
            <a:avLst/>
            <a:gdLst/>
            <a:ahLst/>
            <a:cxnLst/>
            <a:rect l="0" t="0" r="0" b="0"/>
            <a:pathLst>
              <a:path w="8573" h="480061">
                <a:moveTo>
                  <a:pt x="0" y="0"/>
                </a:moveTo>
                <a:lnTo>
                  <a:pt x="0" y="323158"/>
                </a:lnTo>
                <a:lnTo>
                  <a:pt x="952" y="337358"/>
                </a:lnTo>
                <a:lnTo>
                  <a:pt x="5891" y="388037"/>
                </a:lnTo>
                <a:lnTo>
                  <a:pt x="6785" y="399661"/>
                </a:lnTo>
                <a:lnTo>
                  <a:pt x="7382" y="409316"/>
                </a:lnTo>
                <a:lnTo>
                  <a:pt x="8043" y="427663"/>
                </a:lnTo>
                <a:lnTo>
                  <a:pt x="8502" y="458626"/>
                </a:lnTo>
                <a:lnTo>
                  <a:pt x="8572"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75"/>
          <p:cNvSpPr/>
          <p:nvPr/>
        </p:nvSpPr>
        <p:spPr>
          <a:xfrm>
            <a:off x="8267158" y="3489007"/>
            <a:ext cx="162468" cy="300039"/>
          </a:xfrm>
          <a:custGeom>
            <a:avLst/>
            <a:gdLst/>
            <a:ahLst/>
            <a:cxnLst/>
            <a:rect l="0" t="0" r="0" b="0"/>
            <a:pathLst>
              <a:path w="162468" h="300039">
                <a:moveTo>
                  <a:pt x="162467" y="0"/>
                </a:moveTo>
                <a:lnTo>
                  <a:pt x="162467" y="7381"/>
                </a:lnTo>
                <a:lnTo>
                  <a:pt x="160562" y="9683"/>
                </a:lnTo>
                <a:lnTo>
                  <a:pt x="157387" y="13123"/>
                </a:lnTo>
                <a:lnTo>
                  <a:pt x="143155" y="27781"/>
                </a:lnTo>
                <a:lnTo>
                  <a:pt x="117999" y="53031"/>
                </a:lnTo>
                <a:lnTo>
                  <a:pt x="114724" y="57262"/>
                </a:lnTo>
                <a:lnTo>
                  <a:pt x="111588" y="61987"/>
                </a:lnTo>
                <a:lnTo>
                  <a:pt x="108545" y="67042"/>
                </a:lnTo>
                <a:lnTo>
                  <a:pt x="103659" y="71365"/>
                </a:lnTo>
                <a:lnTo>
                  <a:pt x="97544" y="75199"/>
                </a:lnTo>
                <a:lnTo>
                  <a:pt x="90610" y="78708"/>
                </a:lnTo>
                <a:lnTo>
                  <a:pt x="85035" y="81999"/>
                </a:lnTo>
                <a:lnTo>
                  <a:pt x="80365" y="85146"/>
                </a:lnTo>
                <a:lnTo>
                  <a:pt x="76300" y="88197"/>
                </a:lnTo>
                <a:lnTo>
                  <a:pt x="71685" y="90230"/>
                </a:lnTo>
                <a:lnTo>
                  <a:pt x="66703" y="91586"/>
                </a:lnTo>
                <a:lnTo>
                  <a:pt x="61477" y="92490"/>
                </a:lnTo>
                <a:lnTo>
                  <a:pt x="56088" y="94045"/>
                </a:lnTo>
                <a:lnTo>
                  <a:pt x="50590" y="96034"/>
                </a:lnTo>
                <a:lnTo>
                  <a:pt x="45019" y="98313"/>
                </a:lnTo>
                <a:lnTo>
                  <a:pt x="40353" y="100785"/>
                </a:lnTo>
                <a:lnTo>
                  <a:pt x="36290" y="103384"/>
                </a:lnTo>
                <a:lnTo>
                  <a:pt x="32629" y="106071"/>
                </a:lnTo>
                <a:lnTo>
                  <a:pt x="26378" y="108814"/>
                </a:lnTo>
                <a:lnTo>
                  <a:pt x="18401" y="111595"/>
                </a:lnTo>
                <a:lnTo>
                  <a:pt x="9273" y="114402"/>
                </a:lnTo>
                <a:lnTo>
                  <a:pt x="4140" y="117225"/>
                </a:lnTo>
                <a:lnTo>
                  <a:pt x="1670" y="120060"/>
                </a:lnTo>
                <a:lnTo>
                  <a:pt x="0" y="126903"/>
                </a:lnTo>
                <a:lnTo>
                  <a:pt x="4851" y="132919"/>
                </a:lnTo>
                <a:lnTo>
                  <a:pt x="8812" y="137190"/>
                </a:lnTo>
                <a:lnTo>
                  <a:pt x="23373" y="154636"/>
                </a:lnTo>
                <a:lnTo>
                  <a:pt x="32591" y="165956"/>
                </a:lnTo>
                <a:lnTo>
                  <a:pt x="39688" y="175407"/>
                </a:lnTo>
                <a:lnTo>
                  <a:pt x="45371" y="183613"/>
                </a:lnTo>
                <a:lnTo>
                  <a:pt x="50114" y="190989"/>
                </a:lnTo>
                <a:lnTo>
                  <a:pt x="55179" y="196858"/>
                </a:lnTo>
                <a:lnTo>
                  <a:pt x="60462" y="201724"/>
                </a:lnTo>
                <a:lnTo>
                  <a:pt x="65889" y="205920"/>
                </a:lnTo>
                <a:lnTo>
                  <a:pt x="69506" y="209670"/>
                </a:lnTo>
                <a:lnTo>
                  <a:pt x="71919" y="213123"/>
                </a:lnTo>
                <a:lnTo>
                  <a:pt x="96809" y="263018"/>
                </a:lnTo>
                <a:lnTo>
                  <a:pt x="99646" y="266785"/>
                </a:lnTo>
                <a:lnTo>
                  <a:pt x="102488" y="269297"/>
                </a:lnTo>
                <a:lnTo>
                  <a:pt x="105336" y="270972"/>
                </a:lnTo>
                <a:lnTo>
                  <a:pt x="107234" y="273040"/>
                </a:lnTo>
                <a:lnTo>
                  <a:pt x="108500" y="275372"/>
                </a:lnTo>
                <a:lnTo>
                  <a:pt x="109907" y="280502"/>
                </a:lnTo>
                <a:lnTo>
                  <a:pt x="110699" y="288746"/>
                </a:lnTo>
                <a:lnTo>
                  <a:pt x="110966" y="297525"/>
                </a:lnTo>
                <a:lnTo>
                  <a:pt x="119604"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76"/>
          <p:cNvSpPr/>
          <p:nvPr/>
        </p:nvSpPr>
        <p:spPr>
          <a:xfrm>
            <a:off x="8421052" y="3490496"/>
            <a:ext cx="218196" cy="272832"/>
          </a:xfrm>
          <a:custGeom>
            <a:avLst/>
            <a:gdLst/>
            <a:ahLst/>
            <a:cxnLst/>
            <a:rect l="0" t="0" r="0" b="0"/>
            <a:pathLst>
              <a:path w="218196" h="272832">
                <a:moveTo>
                  <a:pt x="0" y="135671"/>
                </a:moveTo>
                <a:lnTo>
                  <a:pt x="4551" y="135671"/>
                </a:lnTo>
                <a:lnTo>
                  <a:pt x="7797" y="136624"/>
                </a:lnTo>
                <a:lnTo>
                  <a:pt x="11866" y="138211"/>
                </a:lnTo>
                <a:lnTo>
                  <a:pt x="16483" y="140222"/>
                </a:lnTo>
                <a:lnTo>
                  <a:pt x="20514" y="141562"/>
                </a:lnTo>
                <a:lnTo>
                  <a:pt x="24153" y="142456"/>
                </a:lnTo>
                <a:lnTo>
                  <a:pt x="27532" y="143052"/>
                </a:lnTo>
                <a:lnTo>
                  <a:pt x="33595" y="142497"/>
                </a:lnTo>
                <a:lnTo>
                  <a:pt x="41446" y="141174"/>
                </a:lnTo>
                <a:lnTo>
                  <a:pt x="50491" y="139340"/>
                </a:lnTo>
                <a:lnTo>
                  <a:pt x="57473" y="138117"/>
                </a:lnTo>
                <a:lnTo>
                  <a:pt x="63081" y="137302"/>
                </a:lnTo>
                <a:lnTo>
                  <a:pt x="67771" y="136758"/>
                </a:lnTo>
                <a:lnTo>
                  <a:pt x="72803" y="135443"/>
                </a:lnTo>
                <a:lnTo>
                  <a:pt x="78063" y="133614"/>
                </a:lnTo>
                <a:lnTo>
                  <a:pt x="83475" y="131442"/>
                </a:lnTo>
                <a:lnTo>
                  <a:pt x="88987" y="129042"/>
                </a:lnTo>
                <a:lnTo>
                  <a:pt x="100192" y="123835"/>
                </a:lnTo>
                <a:lnTo>
                  <a:pt x="135414" y="106446"/>
                </a:lnTo>
                <a:lnTo>
                  <a:pt x="147427" y="99996"/>
                </a:lnTo>
                <a:lnTo>
                  <a:pt x="158292" y="93790"/>
                </a:lnTo>
                <a:lnTo>
                  <a:pt x="168394" y="87748"/>
                </a:lnTo>
                <a:lnTo>
                  <a:pt x="187237" y="75954"/>
                </a:lnTo>
                <a:lnTo>
                  <a:pt x="196261" y="70142"/>
                </a:lnTo>
                <a:lnTo>
                  <a:pt x="202279" y="64363"/>
                </a:lnTo>
                <a:lnTo>
                  <a:pt x="206291" y="58605"/>
                </a:lnTo>
                <a:lnTo>
                  <a:pt x="211700" y="47127"/>
                </a:lnTo>
                <a:lnTo>
                  <a:pt x="217278" y="35675"/>
                </a:lnTo>
                <a:lnTo>
                  <a:pt x="218195" y="29955"/>
                </a:lnTo>
                <a:lnTo>
                  <a:pt x="217854" y="24236"/>
                </a:lnTo>
                <a:lnTo>
                  <a:pt x="216673" y="18519"/>
                </a:lnTo>
                <a:lnTo>
                  <a:pt x="214934" y="14707"/>
                </a:lnTo>
                <a:lnTo>
                  <a:pt x="212822" y="12166"/>
                </a:lnTo>
                <a:lnTo>
                  <a:pt x="206982" y="8390"/>
                </a:lnTo>
                <a:lnTo>
                  <a:pt x="202759" y="6049"/>
                </a:lnTo>
                <a:lnTo>
                  <a:pt x="198037" y="3537"/>
                </a:lnTo>
                <a:lnTo>
                  <a:pt x="193937" y="1862"/>
                </a:lnTo>
                <a:lnTo>
                  <a:pt x="190251" y="745"/>
                </a:lnTo>
                <a:lnTo>
                  <a:pt x="186842" y="0"/>
                </a:lnTo>
                <a:lnTo>
                  <a:pt x="182663" y="456"/>
                </a:lnTo>
                <a:lnTo>
                  <a:pt x="177974" y="1713"/>
                </a:lnTo>
                <a:lnTo>
                  <a:pt x="172942" y="3503"/>
                </a:lnTo>
                <a:lnTo>
                  <a:pt x="167682" y="4697"/>
                </a:lnTo>
                <a:lnTo>
                  <a:pt x="162271" y="5492"/>
                </a:lnTo>
                <a:lnTo>
                  <a:pt x="156758" y="6023"/>
                </a:lnTo>
                <a:lnTo>
                  <a:pt x="152130" y="7329"/>
                </a:lnTo>
                <a:lnTo>
                  <a:pt x="148093" y="9152"/>
                </a:lnTo>
                <a:lnTo>
                  <a:pt x="144449" y="11320"/>
                </a:lnTo>
                <a:lnTo>
                  <a:pt x="138209" y="15623"/>
                </a:lnTo>
                <a:lnTo>
                  <a:pt x="121117" y="28024"/>
                </a:lnTo>
                <a:lnTo>
                  <a:pt x="114082" y="34379"/>
                </a:lnTo>
                <a:lnTo>
                  <a:pt x="108439" y="40521"/>
                </a:lnTo>
                <a:lnTo>
                  <a:pt x="103726" y="46520"/>
                </a:lnTo>
                <a:lnTo>
                  <a:pt x="98678" y="54329"/>
                </a:lnTo>
                <a:lnTo>
                  <a:pt x="93408" y="63346"/>
                </a:lnTo>
                <a:lnTo>
                  <a:pt x="83425" y="81619"/>
                </a:lnTo>
                <a:lnTo>
                  <a:pt x="75812" y="96090"/>
                </a:lnTo>
                <a:lnTo>
                  <a:pt x="73402" y="102616"/>
                </a:lnTo>
                <a:lnTo>
                  <a:pt x="71795" y="108872"/>
                </a:lnTo>
                <a:lnTo>
                  <a:pt x="70723" y="114948"/>
                </a:lnTo>
                <a:lnTo>
                  <a:pt x="69056" y="122808"/>
                </a:lnTo>
                <a:lnTo>
                  <a:pt x="64664" y="141702"/>
                </a:lnTo>
                <a:lnTo>
                  <a:pt x="64064" y="150169"/>
                </a:lnTo>
                <a:lnTo>
                  <a:pt x="64617" y="157719"/>
                </a:lnTo>
                <a:lnTo>
                  <a:pt x="65939" y="164657"/>
                </a:lnTo>
                <a:lnTo>
                  <a:pt x="66819" y="171187"/>
                </a:lnTo>
                <a:lnTo>
                  <a:pt x="67406" y="177446"/>
                </a:lnTo>
                <a:lnTo>
                  <a:pt x="67798" y="183523"/>
                </a:lnTo>
                <a:lnTo>
                  <a:pt x="69011" y="189480"/>
                </a:lnTo>
                <a:lnTo>
                  <a:pt x="70773" y="195356"/>
                </a:lnTo>
                <a:lnTo>
                  <a:pt x="72899" y="201179"/>
                </a:lnTo>
                <a:lnTo>
                  <a:pt x="75270" y="206013"/>
                </a:lnTo>
                <a:lnTo>
                  <a:pt x="83156" y="218320"/>
                </a:lnTo>
                <a:lnTo>
                  <a:pt x="85917" y="223155"/>
                </a:lnTo>
                <a:lnTo>
                  <a:pt x="88710" y="228284"/>
                </a:lnTo>
                <a:lnTo>
                  <a:pt x="94355" y="236523"/>
                </a:lnTo>
                <a:lnTo>
                  <a:pt x="100991" y="244312"/>
                </a:lnTo>
                <a:lnTo>
                  <a:pt x="110290" y="254123"/>
                </a:lnTo>
                <a:lnTo>
                  <a:pt x="115437" y="257501"/>
                </a:lnTo>
                <a:lnTo>
                  <a:pt x="120773" y="259754"/>
                </a:lnTo>
                <a:lnTo>
                  <a:pt x="126235" y="261256"/>
                </a:lnTo>
                <a:lnTo>
                  <a:pt x="131782" y="263209"/>
                </a:lnTo>
                <a:lnTo>
                  <a:pt x="137385" y="265464"/>
                </a:lnTo>
                <a:lnTo>
                  <a:pt x="143026" y="267919"/>
                </a:lnTo>
                <a:lnTo>
                  <a:pt x="149643" y="269557"/>
                </a:lnTo>
                <a:lnTo>
                  <a:pt x="156912" y="270648"/>
                </a:lnTo>
                <a:lnTo>
                  <a:pt x="180023" y="2728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77"/>
          <p:cNvSpPr/>
          <p:nvPr/>
        </p:nvSpPr>
        <p:spPr>
          <a:xfrm>
            <a:off x="8703944" y="3504756"/>
            <a:ext cx="303318" cy="237075"/>
          </a:xfrm>
          <a:custGeom>
            <a:avLst/>
            <a:gdLst/>
            <a:ahLst/>
            <a:cxnLst/>
            <a:rect l="0" t="0" r="0" b="0"/>
            <a:pathLst>
              <a:path w="303318" h="237075">
                <a:moveTo>
                  <a:pt x="0" y="52831"/>
                </a:moveTo>
                <a:lnTo>
                  <a:pt x="4552" y="43730"/>
                </a:lnTo>
                <a:lnTo>
                  <a:pt x="6786" y="36721"/>
                </a:lnTo>
                <a:lnTo>
                  <a:pt x="7779" y="32336"/>
                </a:lnTo>
                <a:lnTo>
                  <a:pt x="8044" y="32500"/>
                </a:lnTo>
                <a:lnTo>
                  <a:pt x="8416" y="39822"/>
                </a:lnTo>
                <a:lnTo>
                  <a:pt x="8564" y="113449"/>
                </a:lnTo>
                <a:lnTo>
                  <a:pt x="9519" y="128486"/>
                </a:lnTo>
                <a:lnTo>
                  <a:pt x="11109" y="142320"/>
                </a:lnTo>
                <a:lnTo>
                  <a:pt x="13121" y="155353"/>
                </a:lnTo>
                <a:lnTo>
                  <a:pt x="16368" y="168804"/>
                </a:lnTo>
                <a:lnTo>
                  <a:pt x="20437" y="182534"/>
                </a:lnTo>
                <a:lnTo>
                  <a:pt x="25054" y="196450"/>
                </a:lnTo>
                <a:lnTo>
                  <a:pt x="29085" y="206679"/>
                </a:lnTo>
                <a:lnTo>
                  <a:pt x="32726" y="214451"/>
                </a:lnTo>
                <a:lnTo>
                  <a:pt x="40861" y="229219"/>
                </a:lnTo>
                <a:lnTo>
                  <a:pt x="46821" y="236328"/>
                </a:lnTo>
                <a:lnTo>
                  <a:pt x="49311" y="237074"/>
                </a:lnTo>
                <a:lnTo>
                  <a:pt x="51924" y="236620"/>
                </a:lnTo>
                <a:lnTo>
                  <a:pt x="57368" y="234528"/>
                </a:lnTo>
                <a:lnTo>
                  <a:pt x="62962" y="233597"/>
                </a:lnTo>
                <a:lnTo>
                  <a:pt x="64835" y="231445"/>
                </a:lnTo>
                <a:lnTo>
                  <a:pt x="66084" y="228104"/>
                </a:lnTo>
                <a:lnTo>
                  <a:pt x="66917" y="223972"/>
                </a:lnTo>
                <a:lnTo>
                  <a:pt x="68424" y="219313"/>
                </a:lnTo>
                <a:lnTo>
                  <a:pt x="70381" y="214301"/>
                </a:lnTo>
                <a:lnTo>
                  <a:pt x="72638" y="209056"/>
                </a:lnTo>
                <a:lnTo>
                  <a:pt x="75096" y="202701"/>
                </a:lnTo>
                <a:lnTo>
                  <a:pt x="80366" y="188020"/>
                </a:lnTo>
                <a:lnTo>
                  <a:pt x="84058" y="172485"/>
                </a:lnTo>
                <a:lnTo>
                  <a:pt x="93240" y="127283"/>
                </a:lnTo>
                <a:lnTo>
                  <a:pt x="97403" y="109133"/>
                </a:lnTo>
                <a:lnTo>
                  <a:pt x="101130" y="95128"/>
                </a:lnTo>
                <a:lnTo>
                  <a:pt x="110928" y="63776"/>
                </a:lnTo>
                <a:lnTo>
                  <a:pt x="113957" y="54413"/>
                </a:lnTo>
                <a:lnTo>
                  <a:pt x="116929" y="44361"/>
                </a:lnTo>
                <a:lnTo>
                  <a:pt x="122772" y="23031"/>
                </a:lnTo>
                <a:lnTo>
                  <a:pt x="125663" y="14867"/>
                </a:lnTo>
                <a:lnTo>
                  <a:pt x="128543" y="8472"/>
                </a:lnTo>
                <a:lnTo>
                  <a:pt x="131415" y="3256"/>
                </a:lnTo>
                <a:lnTo>
                  <a:pt x="133331" y="731"/>
                </a:lnTo>
                <a:lnTo>
                  <a:pt x="134607" y="0"/>
                </a:lnTo>
                <a:lnTo>
                  <a:pt x="135458" y="466"/>
                </a:lnTo>
                <a:lnTo>
                  <a:pt x="141207" y="5671"/>
                </a:lnTo>
                <a:lnTo>
                  <a:pt x="143668" y="12819"/>
                </a:lnTo>
                <a:lnTo>
                  <a:pt x="146262" y="23299"/>
                </a:lnTo>
                <a:lnTo>
                  <a:pt x="148942" y="36000"/>
                </a:lnTo>
                <a:lnTo>
                  <a:pt x="151683" y="47326"/>
                </a:lnTo>
                <a:lnTo>
                  <a:pt x="154463" y="57733"/>
                </a:lnTo>
                <a:lnTo>
                  <a:pt x="157267" y="67529"/>
                </a:lnTo>
                <a:lnTo>
                  <a:pt x="162947" y="82632"/>
                </a:lnTo>
                <a:lnTo>
                  <a:pt x="179419" y="122274"/>
                </a:lnTo>
                <a:lnTo>
                  <a:pt x="191819" y="150687"/>
                </a:lnTo>
                <a:lnTo>
                  <a:pt x="196460" y="160931"/>
                </a:lnTo>
                <a:lnTo>
                  <a:pt x="201458" y="170618"/>
                </a:lnTo>
                <a:lnTo>
                  <a:pt x="206696" y="179933"/>
                </a:lnTo>
                <a:lnTo>
                  <a:pt x="212093" y="189001"/>
                </a:lnTo>
                <a:lnTo>
                  <a:pt x="216643" y="196951"/>
                </a:lnTo>
                <a:lnTo>
                  <a:pt x="224238" y="210864"/>
                </a:lnTo>
                <a:lnTo>
                  <a:pt x="228550" y="215337"/>
                </a:lnTo>
                <a:lnTo>
                  <a:pt x="233329" y="218318"/>
                </a:lnTo>
                <a:lnTo>
                  <a:pt x="238421" y="220306"/>
                </a:lnTo>
                <a:lnTo>
                  <a:pt x="243720" y="223536"/>
                </a:lnTo>
                <a:lnTo>
                  <a:pt x="249158" y="227594"/>
                </a:lnTo>
                <a:lnTo>
                  <a:pt x="254689" y="232205"/>
                </a:lnTo>
                <a:lnTo>
                  <a:pt x="259327" y="234326"/>
                </a:lnTo>
                <a:lnTo>
                  <a:pt x="263372" y="234788"/>
                </a:lnTo>
                <a:lnTo>
                  <a:pt x="272159" y="233236"/>
                </a:lnTo>
                <a:lnTo>
                  <a:pt x="272879" y="231203"/>
                </a:lnTo>
                <a:lnTo>
                  <a:pt x="273680" y="223865"/>
                </a:lnTo>
                <a:lnTo>
                  <a:pt x="274036" y="216794"/>
                </a:lnTo>
                <a:lnTo>
                  <a:pt x="274132" y="213574"/>
                </a:lnTo>
                <a:lnTo>
                  <a:pt x="275146" y="205714"/>
                </a:lnTo>
                <a:lnTo>
                  <a:pt x="278815" y="181739"/>
                </a:lnTo>
                <a:lnTo>
                  <a:pt x="280175" y="170202"/>
                </a:lnTo>
                <a:lnTo>
                  <a:pt x="281081" y="159654"/>
                </a:lnTo>
                <a:lnTo>
                  <a:pt x="281685" y="149763"/>
                </a:lnTo>
                <a:lnTo>
                  <a:pt x="283993" y="135550"/>
                </a:lnTo>
                <a:lnTo>
                  <a:pt x="287437" y="118455"/>
                </a:lnTo>
                <a:lnTo>
                  <a:pt x="291637" y="99438"/>
                </a:lnTo>
                <a:lnTo>
                  <a:pt x="295390" y="84855"/>
                </a:lnTo>
                <a:lnTo>
                  <a:pt x="298844" y="73228"/>
                </a:lnTo>
                <a:lnTo>
                  <a:pt x="302100" y="63571"/>
                </a:lnTo>
                <a:lnTo>
                  <a:pt x="303317" y="56181"/>
                </a:lnTo>
                <a:lnTo>
                  <a:pt x="303177" y="50302"/>
                </a:lnTo>
                <a:lnTo>
                  <a:pt x="302131" y="45430"/>
                </a:lnTo>
                <a:lnTo>
                  <a:pt x="300481" y="42182"/>
                </a:lnTo>
                <a:lnTo>
                  <a:pt x="298428" y="40017"/>
                </a:lnTo>
                <a:lnTo>
                  <a:pt x="291465" y="356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78"/>
          <p:cNvSpPr/>
          <p:nvPr/>
        </p:nvSpPr>
        <p:spPr>
          <a:xfrm>
            <a:off x="7812405" y="3840479"/>
            <a:ext cx="1132867" cy="25719"/>
          </a:xfrm>
          <a:custGeom>
            <a:avLst/>
            <a:gdLst/>
            <a:ahLst/>
            <a:cxnLst/>
            <a:rect l="0" t="0" r="0" b="0"/>
            <a:pathLst>
              <a:path w="1132867" h="25719">
                <a:moveTo>
                  <a:pt x="0" y="25718"/>
                </a:moveTo>
                <a:lnTo>
                  <a:pt x="9101" y="21167"/>
                </a:lnTo>
                <a:lnTo>
                  <a:pt x="12735" y="19827"/>
                </a:lnTo>
                <a:lnTo>
                  <a:pt x="16110" y="18933"/>
                </a:lnTo>
                <a:lnTo>
                  <a:pt x="19312" y="18337"/>
                </a:lnTo>
                <a:lnTo>
                  <a:pt x="35571" y="17675"/>
                </a:lnTo>
                <a:lnTo>
                  <a:pt x="59624" y="18333"/>
                </a:lnTo>
                <a:lnTo>
                  <a:pt x="74039" y="19843"/>
                </a:lnTo>
                <a:lnTo>
                  <a:pt x="89364" y="21801"/>
                </a:lnTo>
                <a:lnTo>
                  <a:pt x="111011" y="22154"/>
                </a:lnTo>
                <a:lnTo>
                  <a:pt x="136872" y="21437"/>
                </a:lnTo>
                <a:lnTo>
                  <a:pt x="165543" y="20007"/>
                </a:lnTo>
                <a:lnTo>
                  <a:pt x="248199" y="18417"/>
                </a:lnTo>
                <a:lnTo>
                  <a:pt x="351293" y="16758"/>
                </a:lnTo>
                <a:lnTo>
                  <a:pt x="582847" y="9839"/>
                </a:lnTo>
                <a:lnTo>
                  <a:pt x="1129485" y="8574"/>
                </a:lnTo>
                <a:lnTo>
                  <a:pt x="1132084" y="7621"/>
                </a:lnTo>
                <a:lnTo>
                  <a:pt x="1132866" y="6034"/>
                </a:lnTo>
                <a:lnTo>
                  <a:pt x="11315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transversal?</a:t>
            </a:r>
            <a:endParaRPr lang="en-US" dirty="0"/>
          </a:p>
        </p:txBody>
      </p:sp>
      <p:sp>
        <p:nvSpPr>
          <p:cNvPr id="3" name="Content Placeholder 2"/>
          <p:cNvSpPr>
            <a:spLocks noGrp="1"/>
          </p:cNvSpPr>
          <p:nvPr>
            <p:ph idx="1"/>
          </p:nvPr>
        </p:nvSpPr>
        <p:spPr/>
        <p:txBody>
          <a:bodyPr/>
          <a:lstStyle/>
          <a:p>
            <a:r>
              <a:rPr lang="en-US" dirty="0" smtClean="0"/>
              <a:t>A transversal is any line that intersects two or more distinct lines in different points.</a:t>
            </a:r>
          </a:p>
          <a:p>
            <a:r>
              <a:rPr lang="en-US" dirty="0" smtClean="0"/>
              <a:t>The two lines that are intersected DO NOT have to parallel.</a:t>
            </a:r>
            <a:endParaRPr lang="en-US" dirty="0"/>
          </a:p>
        </p:txBody>
      </p:sp>
      <p:sp>
        <p:nvSpPr>
          <p:cNvPr id="28" name="SMARTPenAnnotation151"/>
          <p:cNvSpPr/>
          <p:nvPr/>
        </p:nvSpPr>
        <p:spPr>
          <a:xfrm>
            <a:off x="3697604" y="3326129"/>
            <a:ext cx="3146109" cy="1191579"/>
          </a:xfrm>
          <a:custGeom>
            <a:avLst/>
            <a:gdLst/>
            <a:ahLst/>
            <a:cxnLst/>
            <a:rect l="0" t="0" r="0" b="0"/>
            <a:pathLst>
              <a:path w="3146109" h="1191579">
                <a:moveTo>
                  <a:pt x="0" y="1191578"/>
                </a:moveTo>
                <a:lnTo>
                  <a:pt x="0" y="1187028"/>
                </a:lnTo>
                <a:lnTo>
                  <a:pt x="953" y="1184734"/>
                </a:lnTo>
                <a:lnTo>
                  <a:pt x="7382" y="1175977"/>
                </a:lnTo>
                <a:lnTo>
                  <a:pt x="27066" y="1162771"/>
                </a:lnTo>
                <a:lnTo>
                  <a:pt x="32332" y="1158086"/>
                </a:lnTo>
                <a:lnTo>
                  <a:pt x="93182" y="1126220"/>
                </a:lnTo>
                <a:lnTo>
                  <a:pt x="162310" y="1090496"/>
                </a:lnTo>
                <a:lnTo>
                  <a:pt x="188427" y="1078125"/>
                </a:lnTo>
                <a:lnTo>
                  <a:pt x="261206" y="1043129"/>
                </a:lnTo>
                <a:lnTo>
                  <a:pt x="332424" y="1011551"/>
                </a:lnTo>
                <a:lnTo>
                  <a:pt x="410493" y="975994"/>
                </a:lnTo>
                <a:lnTo>
                  <a:pt x="483800" y="943149"/>
                </a:lnTo>
                <a:lnTo>
                  <a:pt x="562980" y="906623"/>
                </a:lnTo>
                <a:lnTo>
                  <a:pt x="640085" y="876445"/>
                </a:lnTo>
                <a:lnTo>
                  <a:pt x="718822" y="845052"/>
                </a:lnTo>
                <a:lnTo>
                  <a:pt x="813222" y="808582"/>
                </a:lnTo>
                <a:lnTo>
                  <a:pt x="902476" y="775312"/>
                </a:lnTo>
                <a:lnTo>
                  <a:pt x="964997" y="746944"/>
                </a:lnTo>
                <a:lnTo>
                  <a:pt x="1024836" y="717421"/>
                </a:lnTo>
                <a:lnTo>
                  <a:pt x="1103500" y="684614"/>
                </a:lnTo>
                <a:lnTo>
                  <a:pt x="1147147" y="667865"/>
                </a:lnTo>
                <a:lnTo>
                  <a:pt x="1254063" y="623854"/>
                </a:lnTo>
                <a:lnTo>
                  <a:pt x="1365081" y="577306"/>
                </a:lnTo>
                <a:lnTo>
                  <a:pt x="1675704" y="451022"/>
                </a:lnTo>
                <a:lnTo>
                  <a:pt x="1750948" y="421609"/>
                </a:lnTo>
                <a:lnTo>
                  <a:pt x="1858860" y="376969"/>
                </a:lnTo>
                <a:lnTo>
                  <a:pt x="1933910" y="349926"/>
                </a:lnTo>
                <a:lnTo>
                  <a:pt x="2054351" y="306047"/>
                </a:lnTo>
                <a:lnTo>
                  <a:pt x="2164866" y="269773"/>
                </a:lnTo>
                <a:lnTo>
                  <a:pt x="2468484" y="177189"/>
                </a:lnTo>
                <a:lnTo>
                  <a:pt x="2558020" y="149724"/>
                </a:lnTo>
                <a:lnTo>
                  <a:pt x="2640895" y="127505"/>
                </a:lnTo>
                <a:lnTo>
                  <a:pt x="2839409" y="75775"/>
                </a:lnTo>
                <a:lnTo>
                  <a:pt x="2927176" y="49546"/>
                </a:lnTo>
                <a:lnTo>
                  <a:pt x="3104053" y="9103"/>
                </a:lnTo>
                <a:lnTo>
                  <a:pt x="314610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52"/>
          <p:cNvSpPr/>
          <p:nvPr/>
        </p:nvSpPr>
        <p:spPr>
          <a:xfrm>
            <a:off x="6663690" y="3267314"/>
            <a:ext cx="375608" cy="213122"/>
          </a:xfrm>
          <a:custGeom>
            <a:avLst/>
            <a:gdLst/>
            <a:ahLst/>
            <a:cxnLst/>
            <a:rect l="0" t="0" r="0" b="0"/>
            <a:pathLst>
              <a:path w="375608" h="213122">
                <a:moveTo>
                  <a:pt x="0" y="7381"/>
                </a:moveTo>
                <a:lnTo>
                  <a:pt x="0" y="2830"/>
                </a:lnTo>
                <a:lnTo>
                  <a:pt x="952" y="1489"/>
                </a:lnTo>
                <a:lnTo>
                  <a:pt x="2540" y="595"/>
                </a:lnTo>
                <a:lnTo>
                  <a:pt x="4551" y="0"/>
                </a:lnTo>
                <a:lnTo>
                  <a:pt x="12559" y="555"/>
                </a:lnTo>
                <a:lnTo>
                  <a:pt x="24565" y="1878"/>
                </a:lnTo>
                <a:lnTo>
                  <a:pt x="39236" y="3712"/>
                </a:lnTo>
                <a:lnTo>
                  <a:pt x="56637" y="4935"/>
                </a:lnTo>
                <a:lnTo>
                  <a:pt x="75858" y="5750"/>
                </a:lnTo>
                <a:lnTo>
                  <a:pt x="134153" y="7059"/>
                </a:lnTo>
                <a:lnTo>
                  <a:pt x="188331" y="7352"/>
                </a:lnTo>
                <a:lnTo>
                  <a:pt x="206516" y="9267"/>
                </a:lnTo>
                <a:lnTo>
                  <a:pt x="259743" y="16474"/>
                </a:lnTo>
                <a:lnTo>
                  <a:pt x="304354" y="23487"/>
                </a:lnTo>
                <a:lnTo>
                  <a:pt x="336245" y="28827"/>
                </a:lnTo>
                <a:lnTo>
                  <a:pt x="346083" y="30250"/>
                </a:lnTo>
                <a:lnTo>
                  <a:pt x="353594" y="31200"/>
                </a:lnTo>
                <a:lnTo>
                  <a:pt x="358602" y="32785"/>
                </a:lnTo>
                <a:lnTo>
                  <a:pt x="361940" y="34794"/>
                </a:lnTo>
                <a:lnTo>
                  <a:pt x="364166" y="37087"/>
                </a:lnTo>
                <a:lnTo>
                  <a:pt x="366602" y="38614"/>
                </a:lnTo>
                <a:lnTo>
                  <a:pt x="371849" y="40312"/>
                </a:lnTo>
                <a:lnTo>
                  <a:pt x="373630" y="41718"/>
                </a:lnTo>
                <a:lnTo>
                  <a:pt x="374816" y="43607"/>
                </a:lnTo>
                <a:lnTo>
                  <a:pt x="375607" y="45819"/>
                </a:lnTo>
                <a:lnTo>
                  <a:pt x="375182" y="48246"/>
                </a:lnTo>
                <a:lnTo>
                  <a:pt x="372170" y="53483"/>
                </a:lnTo>
                <a:lnTo>
                  <a:pt x="369080" y="57166"/>
                </a:lnTo>
                <a:lnTo>
                  <a:pt x="365116" y="61526"/>
                </a:lnTo>
                <a:lnTo>
                  <a:pt x="360568" y="66337"/>
                </a:lnTo>
                <a:lnTo>
                  <a:pt x="355631" y="70498"/>
                </a:lnTo>
                <a:lnTo>
                  <a:pt x="350435" y="74224"/>
                </a:lnTo>
                <a:lnTo>
                  <a:pt x="345065" y="77660"/>
                </a:lnTo>
                <a:lnTo>
                  <a:pt x="335771" y="82809"/>
                </a:lnTo>
                <a:lnTo>
                  <a:pt x="310204" y="96149"/>
                </a:lnTo>
                <a:lnTo>
                  <a:pt x="299195" y="102755"/>
                </a:lnTo>
                <a:lnTo>
                  <a:pt x="289951" y="109064"/>
                </a:lnTo>
                <a:lnTo>
                  <a:pt x="271742" y="123058"/>
                </a:lnTo>
                <a:lnTo>
                  <a:pt x="247774" y="141978"/>
                </a:lnTo>
                <a:lnTo>
                  <a:pt x="236620" y="150452"/>
                </a:lnTo>
                <a:lnTo>
                  <a:pt x="216607" y="164948"/>
                </a:lnTo>
                <a:lnTo>
                  <a:pt x="209174" y="169575"/>
                </a:lnTo>
                <a:lnTo>
                  <a:pt x="198376" y="174717"/>
                </a:lnTo>
                <a:lnTo>
                  <a:pt x="190402" y="179543"/>
                </a:lnTo>
                <a:lnTo>
                  <a:pt x="183683" y="184862"/>
                </a:lnTo>
                <a:lnTo>
                  <a:pt x="177521" y="190401"/>
                </a:lnTo>
                <a:lnTo>
                  <a:pt x="171609" y="196038"/>
                </a:lnTo>
                <a:lnTo>
                  <a:pt x="160051" y="207418"/>
                </a:lnTo>
                <a:lnTo>
                  <a:pt x="157183" y="209319"/>
                </a:lnTo>
                <a:lnTo>
                  <a:pt x="145732" y="2131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53"/>
          <p:cNvSpPr/>
          <p:nvPr/>
        </p:nvSpPr>
        <p:spPr>
          <a:xfrm>
            <a:off x="3484921" y="4191952"/>
            <a:ext cx="409852" cy="411481"/>
          </a:xfrm>
          <a:custGeom>
            <a:avLst/>
            <a:gdLst/>
            <a:ahLst/>
            <a:cxnLst/>
            <a:rect l="0" t="0" r="0" b="0"/>
            <a:pathLst>
              <a:path w="409852" h="411481">
                <a:moveTo>
                  <a:pt x="289836" y="0"/>
                </a:moveTo>
                <a:lnTo>
                  <a:pt x="280734" y="13652"/>
                </a:lnTo>
                <a:lnTo>
                  <a:pt x="273726" y="22895"/>
                </a:lnTo>
                <a:lnTo>
                  <a:pt x="265531" y="33036"/>
                </a:lnTo>
                <a:lnTo>
                  <a:pt x="252364" y="50243"/>
                </a:lnTo>
                <a:lnTo>
                  <a:pt x="246757" y="58260"/>
                </a:lnTo>
                <a:lnTo>
                  <a:pt x="242067" y="65510"/>
                </a:lnTo>
                <a:lnTo>
                  <a:pt x="237988" y="72248"/>
                </a:lnTo>
                <a:lnTo>
                  <a:pt x="231458" y="79598"/>
                </a:lnTo>
                <a:lnTo>
                  <a:pt x="223294" y="87355"/>
                </a:lnTo>
                <a:lnTo>
                  <a:pt x="214042" y="95385"/>
                </a:lnTo>
                <a:lnTo>
                  <a:pt x="203112" y="106452"/>
                </a:lnTo>
                <a:lnTo>
                  <a:pt x="191062" y="119546"/>
                </a:lnTo>
                <a:lnTo>
                  <a:pt x="178267" y="133990"/>
                </a:lnTo>
                <a:lnTo>
                  <a:pt x="168784" y="145524"/>
                </a:lnTo>
                <a:lnTo>
                  <a:pt x="161509" y="155119"/>
                </a:lnTo>
                <a:lnTo>
                  <a:pt x="155707" y="163420"/>
                </a:lnTo>
                <a:lnTo>
                  <a:pt x="146125" y="174669"/>
                </a:lnTo>
                <a:lnTo>
                  <a:pt x="134021" y="187884"/>
                </a:lnTo>
                <a:lnTo>
                  <a:pt x="120237" y="202408"/>
                </a:lnTo>
                <a:lnTo>
                  <a:pt x="110095" y="213996"/>
                </a:lnTo>
                <a:lnTo>
                  <a:pt x="102381" y="223627"/>
                </a:lnTo>
                <a:lnTo>
                  <a:pt x="96286" y="231952"/>
                </a:lnTo>
                <a:lnTo>
                  <a:pt x="84434" y="243742"/>
                </a:lnTo>
                <a:lnTo>
                  <a:pt x="73769" y="253110"/>
                </a:lnTo>
                <a:lnTo>
                  <a:pt x="65854" y="263623"/>
                </a:lnTo>
                <a:lnTo>
                  <a:pt x="59161" y="274646"/>
                </a:lnTo>
                <a:lnTo>
                  <a:pt x="52058" y="286848"/>
                </a:lnTo>
                <a:lnTo>
                  <a:pt x="42552" y="301795"/>
                </a:lnTo>
                <a:lnTo>
                  <a:pt x="37350" y="308829"/>
                </a:lnTo>
                <a:lnTo>
                  <a:pt x="31977" y="315424"/>
                </a:lnTo>
                <a:lnTo>
                  <a:pt x="18768" y="330593"/>
                </a:lnTo>
                <a:lnTo>
                  <a:pt x="6619" y="343161"/>
                </a:lnTo>
                <a:lnTo>
                  <a:pt x="3870" y="345932"/>
                </a:lnTo>
                <a:lnTo>
                  <a:pt x="2037" y="348731"/>
                </a:lnTo>
                <a:lnTo>
                  <a:pt x="0" y="354382"/>
                </a:lnTo>
                <a:lnTo>
                  <a:pt x="410" y="357222"/>
                </a:lnTo>
                <a:lnTo>
                  <a:pt x="1635" y="360068"/>
                </a:lnTo>
                <a:lnTo>
                  <a:pt x="3404" y="362918"/>
                </a:lnTo>
                <a:lnTo>
                  <a:pt x="5370" y="368625"/>
                </a:lnTo>
                <a:lnTo>
                  <a:pt x="5895" y="371480"/>
                </a:lnTo>
                <a:lnTo>
                  <a:pt x="7197" y="373383"/>
                </a:lnTo>
                <a:lnTo>
                  <a:pt x="9018" y="374652"/>
                </a:lnTo>
                <a:lnTo>
                  <a:pt x="11184" y="375498"/>
                </a:lnTo>
                <a:lnTo>
                  <a:pt x="30253" y="377808"/>
                </a:lnTo>
                <a:lnTo>
                  <a:pt x="38676" y="379508"/>
                </a:lnTo>
                <a:lnTo>
                  <a:pt x="48101" y="381592"/>
                </a:lnTo>
                <a:lnTo>
                  <a:pt x="56289" y="382982"/>
                </a:lnTo>
                <a:lnTo>
                  <a:pt x="63653" y="383909"/>
                </a:lnTo>
                <a:lnTo>
                  <a:pt x="70468" y="384527"/>
                </a:lnTo>
                <a:lnTo>
                  <a:pt x="83119" y="387754"/>
                </a:lnTo>
                <a:lnTo>
                  <a:pt x="89160" y="389947"/>
                </a:lnTo>
                <a:lnTo>
                  <a:pt x="107474" y="392363"/>
                </a:lnTo>
                <a:lnTo>
                  <a:pt x="165924" y="397586"/>
                </a:lnTo>
                <a:lnTo>
                  <a:pt x="206506" y="400543"/>
                </a:lnTo>
                <a:lnTo>
                  <a:pt x="219995" y="401331"/>
                </a:lnTo>
                <a:lnTo>
                  <a:pt x="245143" y="402207"/>
                </a:lnTo>
                <a:lnTo>
                  <a:pt x="257184" y="402440"/>
                </a:lnTo>
                <a:lnTo>
                  <a:pt x="273782" y="403548"/>
                </a:lnTo>
                <a:lnTo>
                  <a:pt x="334292" y="408707"/>
                </a:lnTo>
                <a:lnTo>
                  <a:pt x="351858" y="409631"/>
                </a:lnTo>
                <a:lnTo>
                  <a:pt x="409851" y="4114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54"/>
          <p:cNvSpPr/>
          <p:nvPr/>
        </p:nvSpPr>
        <p:spPr>
          <a:xfrm>
            <a:off x="3569017" y="5237829"/>
            <a:ext cx="3343276" cy="17114"/>
          </a:xfrm>
          <a:custGeom>
            <a:avLst/>
            <a:gdLst/>
            <a:ahLst/>
            <a:cxnLst/>
            <a:rect l="0" t="0" r="0" b="0"/>
            <a:pathLst>
              <a:path w="3343276" h="17114">
                <a:moveTo>
                  <a:pt x="0" y="17113"/>
                </a:moveTo>
                <a:lnTo>
                  <a:pt x="95863" y="17113"/>
                </a:lnTo>
                <a:lnTo>
                  <a:pt x="111534" y="16161"/>
                </a:lnTo>
                <a:lnTo>
                  <a:pt x="129601" y="14574"/>
                </a:lnTo>
                <a:lnTo>
                  <a:pt x="164280" y="11221"/>
                </a:lnTo>
                <a:lnTo>
                  <a:pt x="176195" y="10328"/>
                </a:lnTo>
                <a:lnTo>
                  <a:pt x="186044" y="9732"/>
                </a:lnTo>
                <a:lnTo>
                  <a:pt x="222386" y="9070"/>
                </a:lnTo>
                <a:lnTo>
                  <a:pt x="416338" y="8572"/>
                </a:lnTo>
                <a:lnTo>
                  <a:pt x="432817" y="7609"/>
                </a:lnTo>
                <a:lnTo>
                  <a:pt x="447612" y="6014"/>
                </a:lnTo>
                <a:lnTo>
                  <a:pt x="461285" y="3999"/>
                </a:lnTo>
                <a:lnTo>
                  <a:pt x="475164" y="2655"/>
                </a:lnTo>
                <a:lnTo>
                  <a:pt x="489178" y="1760"/>
                </a:lnTo>
                <a:lnTo>
                  <a:pt x="517450" y="1717"/>
                </a:lnTo>
                <a:lnTo>
                  <a:pt x="531657" y="3039"/>
                </a:lnTo>
                <a:lnTo>
                  <a:pt x="545890" y="4873"/>
                </a:lnTo>
                <a:lnTo>
                  <a:pt x="560142" y="6095"/>
                </a:lnTo>
                <a:lnTo>
                  <a:pt x="574406" y="6911"/>
                </a:lnTo>
                <a:lnTo>
                  <a:pt x="602002" y="7816"/>
                </a:lnTo>
                <a:lnTo>
                  <a:pt x="640862" y="8326"/>
                </a:lnTo>
                <a:lnTo>
                  <a:pt x="716395" y="8512"/>
                </a:lnTo>
                <a:lnTo>
                  <a:pt x="982357" y="15919"/>
                </a:lnTo>
                <a:lnTo>
                  <a:pt x="1365972" y="17112"/>
                </a:lnTo>
                <a:lnTo>
                  <a:pt x="1909148" y="9335"/>
                </a:lnTo>
                <a:lnTo>
                  <a:pt x="2152323" y="7658"/>
                </a:lnTo>
                <a:lnTo>
                  <a:pt x="2492058" y="1169"/>
                </a:lnTo>
                <a:lnTo>
                  <a:pt x="3123400" y="0"/>
                </a:lnTo>
                <a:lnTo>
                  <a:pt x="3162401" y="941"/>
                </a:lnTo>
                <a:lnTo>
                  <a:pt x="3196976" y="2522"/>
                </a:lnTo>
                <a:lnTo>
                  <a:pt x="3277652" y="7352"/>
                </a:lnTo>
                <a:lnTo>
                  <a:pt x="3300457" y="8012"/>
                </a:lnTo>
                <a:lnTo>
                  <a:pt x="3311872" y="8188"/>
                </a:lnTo>
                <a:lnTo>
                  <a:pt x="3320435" y="9258"/>
                </a:lnTo>
                <a:lnTo>
                  <a:pt x="3327096" y="10924"/>
                </a:lnTo>
                <a:lnTo>
                  <a:pt x="3343275" y="171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55"/>
          <p:cNvSpPr/>
          <p:nvPr/>
        </p:nvSpPr>
        <p:spPr>
          <a:xfrm>
            <a:off x="6732269" y="5160645"/>
            <a:ext cx="366524" cy="222885"/>
          </a:xfrm>
          <a:custGeom>
            <a:avLst/>
            <a:gdLst/>
            <a:ahLst/>
            <a:cxnLst/>
            <a:rect l="0" t="0" r="0" b="0"/>
            <a:pathLst>
              <a:path w="366524" h="222885">
                <a:moveTo>
                  <a:pt x="8573" y="0"/>
                </a:moveTo>
                <a:lnTo>
                  <a:pt x="3634" y="0"/>
                </a:lnTo>
                <a:lnTo>
                  <a:pt x="5743" y="0"/>
                </a:lnTo>
                <a:lnTo>
                  <a:pt x="16836" y="4550"/>
                </a:lnTo>
                <a:lnTo>
                  <a:pt x="26850" y="6785"/>
                </a:lnTo>
                <a:lnTo>
                  <a:pt x="32188" y="7381"/>
                </a:lnTo>
                <a:lnTo>
                  <a:pt x="38604" y="8730"/>
                </a:lnTo>
                <a:lnTo>
                  <a:pt x="45738" y="10583"/>
                </a:lnTo>
                <a:lnTo>
                  <a:pt x="53353" y="12770"/>
                </a:lnTo>
                <a:lnTo>
                  <a:pt x="60334" y="14228"/>
                </a:lnTo>
                <a:lnTo>
                  <a:pt x="66892" y="15200"/>
                </a:lnTo>
                <a:lnTo>
                  <a:pt x="73170" y="15849"/>
                </a:lnTo>
                <a:lnTo>
                  <a:pt x="82118" y="16281"/>
                </a:lnTo>
                <a:lnTo>
                  <a:pt x="104760" y="16761"/>
                </a:lnTo>
                <a:lnTo>
                  <a:pt x="144282" y="17031"/>
                </a:lnTo>
                <a:lnTo>
                  <a:pt x="155243" y="18021"/>
                </a:lnTo>
                <a:lnTo>
                  <a:pt x="164455" y="19634"/>
                </a:lnTo>
                <a:lnTo>
                  <a:pt x="172502" y="21662"/>
                </a:lnTo>
                <a:lnTo>
                  <a:pt x="189296" y="23966"/>
                </a:lnTo>
                <a:lnTo>
                  <a:pt x="238438" y="29066"/>
                </a:lnTo>
                <a:lnTo>
                  <a:pt x="261828" y="30807"/>
                </a:lnTo>
                <a:lnTo>
                  <a:pt x="283137" y="31968"/>
                </a:lnTo>
                <a:lnTo>
                  <a:pt x="332813" y="33602"/>
                </a:lnTo>
                <a:lnTo>
                  <a:pt x="344748" y="33831"/>
                </a:lnTo>
                <a:lnTo>
                  <a:pt x="352705" y="34936"/>
                </a:lnTo>
                <a:lnTo>
                  <a:pt x="358009" y="36626"/>
                </a:lnTo>
                <a:lnTo>
                  <a:pt x="366523" y="41630"/>
                </a:lnTo>
                <a:lnTo>
                  <a:pt x="356744" y="48709"/>
                </a:lnTo>
                <a:lnTo>
                  <a:pt x="317939" y="74353"/>
                </a:lnTo>
                <a:lnTo>
                  <a:pt x="300542" y="84811"/>
                </a:lnTo>
                <a:lnTo>
                  <a:pt x="286087" y="92736"/>
                </a:lnTo>
                <a:lnTo>
                  <a:pt x="273592" y="98971"/>
                </a:lnTo>
                <a:lnTo>
                  <a:pt x="236849" y="118599"/>
                </a:lnTo>
                <a:lnTo>
                  <a:pt x="215050" y="130501"/>
                </a:lnTo>
                <a:lnTo>
                  <a:pt x="197659" y="140341"/>
                </a:lnTo>
                <a:lnTo>
                  <a:pt x="160483" y="162338"/>
                </a:lnTo>
                <a:lnTo>
                  <a:pt x="144034" y="171527"/>
                </a:lnTo>
                <a:lnTo>
                  <a:pt x="130373" y="178787"/>
                </a:lnTo>
                <a:lnTo>
                  <a:pt x="124063" y="182056"/>
                </a:lnTo>
                <a:lnTo>
                  <a:pt x="116047" y="185188"/>
                </a:lnTo>
                <a:lnTo>
                  <a:pt x="106892" y="188229"/>
                </a:lnTo>
                <a:lnTo>
                  <a:pt x="96979" y="191208"/>
                </a:lnTo>
                <a:lnTo>
                  <a:pt x="89418" y="194147"/>
                </a:lnTo>
                <a:lnTo>
                  <a:pt x="78477" y="199952"/>
                </a:lnTo>
                <a:lnTo>
                  <a:pt x="67898" y="203167"/>
                </a:lnTo>
                <a:lnTo>
                  <a:pt x="62411" y="204025"/>
                </a:lnTo>
                <a:lnTo>
                  <a:pt x="54943" y="205549"/>
                </a:lnTo>
                <a:lnTo>
                  <a:pt x="36484" y="209783"/>
                </a:lnTo>
                <a:lnTo>
                  <a:pt x="29085" y="211292"/>
                </a:lnTo>
                <a:lnTo>
                  <a:pt x="18325" y="212970"/>
                </a:lnTo>
                <a:lnTo>
                  <a:pt x="10367" y="216256"/>
                </a:lnTo>
                <a:lnTo>
                  <a:pt x="0" y="22288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56"/>
          <p:cNvSpPr/>
          <p:nvPr/>
        </p:nvSpPr>
        <p:spPr>
          <a:xfrm>
            <a:off x="3579232" y="5152072"/>
            <a:ext cx="384121" cy="218291"/>
          </a:xfrm>
          <a:custGeom>
            <a:avLst/>
            <a:gdLst/>
            <a:ahLst/>
            <a:cxnLst/>
            <a:rect l="0" t="0" r="0" b="0"/>
            <a:pathLst>
              <a:path w="384121" h="218291">
                <a:moveTo>
                  <a:pt x="15502" y="77153"/>
                </a:moveTo>
                <a:lnTo>
                  <a:pt x="40204" y="101854"/>
                </a:lnTo>
                <a:lnTo>
                  <a:pt x="43401" y="106003"/>
                </a:lnTo>
                <a:lnTo>
                  <a:pt x="45531" y="109721"/>
                </a:lnTo>
                <a:lnTo>
                  <a:pt x="46952" y="113153"/>
                </a:lnTo>
                <a:lnTo>
                  <a:pt x="50756" y="118298"/>
                </a:lnTo>
                <a:lnTo>
                  <a:pt x="56150" y="124585"/>
                </a:lnTo>
                <a:lnTo>
                  <a:pt x="62603" y="131634"/>
                </a:lnTo>
                <a:lnTo>
                  <a:pt x="70716" y="142049"/>
                </a:lnTo>
                <a:lnTo>
                  <a:pt x="79934" y="154707"/>
                </a:lnTo>
                <a:lnTo>
                  <a:pt x="89889" y="168860"/>
                </a:lnTo>
                <a:lnTo>
                  <a:pt x="98431" y="180201"/>
                </a:lnTo>
                <a:lnTo>
                  <a:pt x="106031" y="189667"/>
                </a:lnTo>
                <a:lnTo>
                  <a:pt x="113002" y="197882"/>
                </a:lnTo>
                <a:lnTo>
                  <a:pt x="118602" y="203359"/>
                </a:lnTo>
                <a:lnTo>
                  <a:pt x="127365" y="209444"/>
                </a:lnTo>
                <a:lnTo>
                  <a:pt x="130082" y="212020"/>
                </a:lnTo>
                <a:lnTo>
                  <a:pt x="131894" y="214689"/>
                </a:lnTo>
                <a:lnTo>
                  <a:pt x="133102" y="217421"/>
                </a:lnTo>
                <a:lnTo>
                  <a:pt x="133907" y="218290"/>
                </a:lnTo>
                <a:lnTo>
                  <a:pt x="134444" y="217916"/>
                </a:lnTo>
                <a:lnTo>
                  <a:pt x="134802" y="216715"/>
                </a:lnTo>
                <a:lnTo>
                  <a:pt x="134088" y="215914"/>
                </a:lnTo>
                <a:lnTo>
                  <a:pt x="132660" y="215380"/>
                </a:lnTo>
                <a:lnTo>
                  <a:pt x="130755" y="215025"/>
                </a:lnTo>
                <a:lnTo>
                  <a:pt x="126098" y="212089"/>
                </a:lnTo>
                <a:lnTo>
                  <a:pt x="123523" y="209973"/>
                </a:lnTo>
                <a:lnTo>
                  <a:pt x="120854" y="206657"/>
                </a:lnTo>
                <a:lnTo>
                  <a:pt x="118122" y="202541"/>
                </a:lnTo>
                <a:lnTo>
                  <a:pt x="115348" y="197893"/>
                </a:lnTo>
                <a:lnTo>
                  <a:pt x="112546" y="193841"/>
                </a:lnTo>
                <a:lnTo>
                  <a:pt x="109726" y="190187"/>
                </a:lnTo>
                <a:lnTo>
                  <a:pt x="106893" y="186799"/>
                </a:lnTo>
                <a:lnTo>
                  <a:pt x="104052" y="182635"/>
                </a:lnTo>
                <a:lnTo>
                  <a:pt x="101206" y="177954"/>
                </a:lnTo>
                <a:lnTo>
                  <a:pt x="98355" y="172929"/>
                </a:lnTo>
                <a:lnTo>
                  <a:pt x="94550" y="167673"/>
                </a:lnTo>
                <a:lnTo>
                  <a:pt x="90108" y="162265"/>
                </a:lnTo>
                <a:lnTo>
                  <a:pt x="85242" y="156754"/>
                </a:lnTo>
                <a:lnTo>
                  <a:pt x="78188" y="147365"/>
                </a:lnTo>
                <a:lnTo>
                  <a:pt x="52914" y="111609"/>
                </a:lnTo>
                <a:lnTo>
                  <a:pt x="47111" y="103933"/>
                </a:lnTo>
                <a:lnTo>
                  <a:pt x="42290" y="97864"/>
                </a:lnTo>
                <a:lnTo>
                  <a:pt x="36219" y="90960"/>
                </a:lnTo>
                <a:lnTo>
                  <a:pt x="29313" y="83500"/>
                </a:lnTo>
                <a:lnTo>
                  <a:pt x="21852" y="75669"/>
                </a:lnTo>
                <a:lnTo>
                  <a:pt x="14973" y="69496"/>
                </a:lnTo>
                <a:lnTo>
                  <a:pt x="8482" y="64428"/>
                </a:lnTo>
                <a:lnTo>
                  <a:pt x="2250" y="60097"/>
                </a:lnTo>
                <a:lnTo>
                  <a:pt x="0" y="57210"/>
                </a:lnTo>
                <a:lnTo>
                  <a:pt x="405" y="55285"/>
                </a:lnTo>
                <a:lnTo>
                  <a:pt x="2580" y="54002"/>
                </a:lnTo>
                <a:lnTo>
                  <a:pt x="12602" y="53146"/>
                </a:lnTo>
                <a:lnTo>
                  <a:pt x="27857" y="52576"/>
                </a:lnTo>
                <a:lnTo>
                  <a:pt x="46599" y="52196"/>
                </a:lnTo>
                <a:lnTo>
                  <a:pt x="65761" y="50990"/>
                </a:lnTo>
                <a:lnTo>
                  <a:pt x="85203" y="49233"/>
                </a:lnTo>
                <a:lnTo>
                  <a:pt x="104832" y="47110"/>
                </a:lnTo>
                <a:lnTo>
                  <a:pt x="120776" y="44741"/>
                </a:lnTo>
                <a:lnTo>
                  <a:pt x="134262" y="42210"/>
                </a:lnTo>
                <a:lnTo>
                  <a:pt x="146111" y="39570"/>
                </a:lnTo>
                <a:lnTo>
                  <a:pt x="156867" y="37810"/>
                </a:lnTo>
                <a:lnTo>
                  <a:pt x="166896" y="36637"/>
                </a:lnTo>
                <a:lnTo>
                  <a:pt x="176439" y="35855"/>
                </a:lnTo>
                <a:lnTo>
                  <a:pt x="184706" y="34381"/>
                </a:lnTo>
                <a:lnTo>
                  <a:pt x="192123" y="32446"/>
                </a:lnTo>
                <a:lnTo>
                  <a:pt x="222264" y="22496"/>
                </a:lnTo>
                <a:lnTo>
                  <a:pt x="232401" y="20713"/>
                </a:lnTo>
                <a:lnTo>
                  <a:pt x="243922" y="19523"/>
                </a:lnTo>
                <a:lnTo>
                  <a:pt x="38412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57"/>
          <p:cNvSpPr/>
          <p:nvPr/>
        </p:nvSpPr>
        <p:spPr>
          <a:xfrm>
            <a:off x="4846320" y="3240405"/>
            <a:ext cx="1440181" cy="2666048"/>
          </a:xfrm>
          <a:custGeom>
            <a:avLst/>
            <a:gdLst/>
            <a:ahLst/>
            <a:cxnLst/>
            <a:rect l="0" t="0" r="0" b="0"/>
            <a:pathLst>
              <a:path w="1440181" h="2666048">
                <a:moveTo>
                  <a:pt x="0" y="0"/>
                </a:moveTo>
                <a:lnTo>
                  <a:pt x="6785" y="22895"/>
                </a:lnTo>
                <a:lnTo>
                  <a:pt x="8730" y="31130"/>
                </a:lnTo>
                <a:lnTo>
                  <a:pt x="34368" y="102318"/>
                </a:lnTo>
                <a:lnTo>
                  <a:pt x="65773" y="185487"/>
                </a:lnTo>
                <a:lnTo>
                  <a:pt x="95436" y="267885"/>
                </a:lnTo>
                <a:lnTo>
                  <a:pt x="122108" y="335912"/>
                </a:lnTo>
                <a:lnTo>
                  <a:pt x="151425" y="407422"/>
                </a:lnTo>
                <a:lnTo>
                  <a:pt x="178639" y="479810"/>
                </a:lnTo>
                <a:lnTo>
                  <a:pt x="207341" y="557456"/>
                </a:lnTo>
                <a:lnTo>
                  <a:pt x="342022" y="892436"/>
                </a:lnTo>
                <a:lnTo>
                  <a:pt x="376929" y="972450"/>
                </a:lnTo>
                <a:lnTo>
                  <a:pt x="408862" y="1041878"/>
                </a:lnTo>
                <a:lnTo>
                  <a:pt x="438962" y="1107217"/>
                </a:lnTo>
                <a:lnTo>
                  <a:pt x="583240" y="1397813"/>
                </a:lnTo>
                <a:lnTo>
                  <a:pt x="616474" y="1460513"/>
                </a:lnTo>
                <a:lnTo>
                  <a:pt x="688961" y="1591139"/>
                </a:lnTo>
                <a:lnTo>
                  <a:pt x="804740" y="1788650"/>
                </a:lnTo>
                <a:lnTo>
                  <a:pt x="886300" y="1917635"/>
                </a:lnTo>
                <a:lnTo>
                  <a:pt x="928051" y="1981368"/>
                </a:lnTo>
                <a:lnTo>
                  <a:pt x="960648" y="2029572"/>
                </a:lnTo>
                <a:lnTo>
                  <a:pt x="987142" y="2067423"/>
                </a:lnTo>
                <a:lnTo>
                  <a:pt x="1078825" y="2194998"/>
                </a:lnTo>
                <a:lnTo>
                  <a:pt x="1119011" y="2252157"/>
                </a:lnTo>
                <a:lnTo>
                  <a:pt x="1159704" y="2305288"/>
                </a:lnTo>
                <a:lnTo>
                  <a:pt x="1196315" y="2356273"/>
                </a:lnTo>
                <a:lnTo>
                  <a:pt x="1250439" y="2426810"/>
                </a:lnTo>
                <a:lnTo>
                  <a:pt x="1306285" y="2499410"/>
                </a:lnTo>
                <a:lnTo>
                  <a:pt x="1344839" y="2552009"/>
                </a:lnTo>
                <a:lnTo>
                  <a:pt x="1381874" y="2596169"/>
                </a:lnTo>
                <a:lnTo>
                  <a:pt x="1405376" y="2623878"/>
                </a:lnTo>
                <a:lnTo>
                  <a:pt x="1440180" y="26660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58"/>
          <p:cNvSpPr/>
          <p:nvPr/>
        </p:nvSpPr>
        <p:spPr>
          <a:xfrm>
            <a:off x="4752022" y="3203920"/>
            <a:ext cx="360046" cy="182218"/>
          </a:xfrm>
          <a:custGeom>
            <a:avLst/>
            <a:gdLst/>
            <a:ahLst/>
            <a:cxnLst/>
            <a:rect l="0" t="0" r="0" b="0"/>
            <a:pathLst>
              <a:path w="360046" h="182218">
                <a:moveTo>
                  <a:pt x="0" y="182217"/>
                </a:moveTo>
                <a:lnTo>
                  <a:pt x="9102" y="141260"/>
                </a:lnTo>
                <a:lnTo>
                  <a:pt x="16545" y="116812"/>
                </a:lnTo>
                <a:lnTo>
                  <a:pt x="26270" y="88131"/>
                </a:lnTo>
                <a:lnTo>
                  <a:pt x="37516" y="56628"/>
                </a:lnTo>
                <a:lnTo>
                  <a:pt x="47871" y="33721"/>
                </a:lnTo>
                <a:lnTo>
                  <a:pt x="57632" y="16545"/>
                </a:lnTo>
                <a:lnTo>
                  <a:pt x="66996" y="3189"/>
                </a:lnTo>
                <a:lnTo>
                  <a:pt x="81811" y="0"/>
                </a:lnTo>
                <a:lnTo>
                  <a:pt x="100261" y="3589"/>
                </a:lnTo>
                <a:lnTo>
                  <a:pt x="121133" y="11697"/>
                </a:lnTo>
                <a:lnTo>
                  <a:pt x="148383" y="26627"/>
                </a:lnTo>
                <a:lnTo>
                  <a:pt x="179884" y="46105"/>
                </a:lnTo>
                <a:lnTo>
                  <a:pt x="360045" y="1736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59"/>
          <p:cNvSpPr/>
          <p:nvPr/>
        </p:nvSpPr>
        <p:spPr>
          <a:xfrm>
            <a:off x="6115403" y="5632132"/>
            <a:ext cx="211843" cy="316675"/>
          </a:xfrm>
          <a:custGeom>
            <a:avLst/>
            <a:gdLst/>
            <a:ahLst/>
            <a:cxnLst/>
            <a:rect l="0" t="0" r="0" b="0"/>
            <a:pathLst>
              <a:path w="211843" h="316675">
                <a:moveTo>
                  <a:pt x="8219" y="205740"/>
                </a:moveTo>
                <a:lnTo>
                  <a:pt x="3668" y="210291"/>
                </a:lnTo>
                <a:lnTo>
                  <a:pt x="2327" y="212584"/>
                </a:lnTo>
                <a:lnTo>
                  <a:pt x="838" y="217672"/>
                </a:lnTo>
                <a:lnTo>
                  <a:pt x="0" y="225892"/>
                </a:lnTo>
                <a:lnTo>
                  <a:pt x="835" y="228699"/>
                </a:lnTo>
                <a:lnTo>
                  <a:pt x="4302" y="234359"/>
                </a:lnTo>
                <a:lnTo>
                  <a:pt x="6560" y="236249"/>
                </a:lnTo>
                <a:lnTo>
                  <a:pt x="9018" y="237510"/>
                </a:lnTo>
                <a:lnTo>
                  <a:pt x="15256" y="239532"/>
                </a:lnTo>
                <a:lnTo>
                  <a:pt x="20887" y="244434"/>
                </a:lnTo>
                <a:lnTo>
                  <a:pt x="23332" y="245823"/>
                </a:lnTo>
                <a:lnTo>
                  <a:pt x="28589" y="247367"/>
                </a:lnTo>
                <a:lnTo>
                  <a:pt x="34100" y="250593"/>
                </a:lnTo>
                <a:lnTo>
                  <a:pt x="36903" y="252787"/>
                </a:lnTo>
                <a:lnTo>
                  <a:pt x="42558" y="255225"/>
                </a:lnTo>
                <a:lnTo>
                  <a:pt x="45399" y="255875"/>
                </a:lnTo>
                <a:lnTo>
                  <a:pt x="50151" y="258213"/>
                </a:lnTo>
                <a:lnTo>
                  <a:pt x="56176" y="261678"/>
                </a:lnTo>
                <a:lnTo>
                  <a:pt x="63050" y="265892"/>
                </a:lnTo>
                <a:lnTo>
                  <a:pt x="68586" y="268701"/>
                </a:lnTo>
                <a:lnTo>
                  <a:pt x="73228" y="270574"/>
                </a:lnTo>
                <a:lnTo>
                  <a:pt x="77276" y="271823"/>
                </a:lnTo>
                <a:lnTo>
                  <a:pt x="83784" y="274560"/>
                </a:lnTo>
                <a:lnTo>
                  <a:pt x="91934" y="278290"/>
                </a:lnTo>
                <a:lnTo>
                  <a:pt x="101176" y="282682"/>
                </a:lnTo>
                <a:lnTo>
                  <a:pt x="110195" y="286562"/>
                </a:lnTo>
                <a:lnTo>
                  <a:pt x="119066" y="290102"/>
                </a:lnTo>
                <a:lnTo>
                  <a:pt x="127837" y="293414"/>
                </a:lnTo>
                <a:lnTo>
                  <a:pt x="134637" y="296574"/>
                </a:lnTo>
                <a:lnTo>
                  <a:pt x="140123" y="299634"/>
                </a:lnTo>
                <a:lnTo>
                  <a:pt x="144732" y="302625"/>
                </a:lnTo>
                <a:lnTo>
                  <a:pt x="150663" y="305573"/>
                </a:lnTo>
                <a:lnTo>
                  <a:pt x="157474" y="308490"/>
                </a:lnTo>
                <a:lnTo>
                  <a:pt x="164872" y="311388"/>
                </a:lnTo>
                <a:lnTo>
                  <a:pt x="170757" y="313320"/>
                </a:lnTo>
                <a:lnTo>
                  <a:pt x="175633" y="314607"/>
                </a:lnTo>
                <a:lnTo>
                  <a:pt x="179836" y="315466"/>
                </a:lnTo>
                <a:lnTo>
                  <a:pt x="184543" y="316038"/>
                </a:lnTo>
                <a:lnTo>
                  <a:pt x="189586" y="316420"/>
                </a:lnTo>
                <a:lnTo>
                  <a:pt x="194852" y="316674"/>
                </a:lnTo>
                <a:lnTo>
                  <a:pt x="199316" y="315891"/>
                </a:lnTo>
                <a:lnTo>
                  <a:pt x="203245" y="314417"/>
                </a:lnTo>
                <a:lnTo>
                  <a:pt x="206816" y="312481"/>
                </a:lnTo>
                <a:lnTo>
                  <a:pt x="209197" y="310239"/>
                </a:lnTo>
                <a:lnTo>
                  <a:pt x="210785" y="307791"/>
                </a:lnTo>
                <a:lnTo>
                  <a:pt x="211842" y="305207"/>
                </a:lnTo>
                <a:lnTo>
                  <a:pt x="211596" y="298721"/>
                </a:lnTo>
                <a:lnTo>
                  <a:pt x="210479" y="289635"/>
                </a:lnTo>
                <a:lnTo>
                  <a:pt x="208781" y="278815"/>
                </a:lnTo>
                <a:lnTo>
                  <a:pt x="206697" y="268744"/>
                </a:lnTo>
                <a:lnTo>
                  <a:pt x="204355" y="259173"/>
                </a:lnTo>
                <a:lnTo>
                  <a:pt x="201842" y="249935"/>
                </a:lnTo>
                <a:lnTo>
                  <a:pt x="196509" y="232050"/>
                </a:lnTo>
                <a:lnTo>
                  <a:pt x="193752" y="223279"/>
                </a:lnTo>
                <a:lnTo>
                  <a:pt x="188151" y="203376"/>
                </a:lnTo>
                <a:lnTo>
                  <a:pt x="185324" y="192734"/>
                </a:lnTo>
                <a:lnTo>
                  <a:pt x="179642" y="173290"/>
                </a:lnTo>
                <a:lnTo>
                  <a:pt x="176793" y="164104"/>
                </a:lnTo>
                <a:lnTo>
                  <a:pt x="174895" y="155123"/>
                </a:lnTo>
                <a:lnTo>
                  <a:pt x="173629" y="146278"/>
                </a:lnTo>
                <a:lnTo>
                  <a:pt x="172784" y="137524"/>
                </a:lnTo>
                <a:lnTo>
                  <a:pt x="170317" y="125973"/>
                </a:lnTo>
                <a:lnTo>
                  <a:pt x="166767" y="112556"/>
                </a:lnTo>
                <a:lnTo>
                  <a:pt x="162495" y="97898"/>
                </a:lnTo>
                <a:lnTo>
                  <a:pt x="159647" y="86220"/>
                </a:lnTo>
                <a:lnTo>
                  <a:pt x="157748" y="76531"/>
                </a:lnTo>
                <a:lnTo>
                  <a:pt x="156483" y="68165"/>
                </a:lnTo>
                <a:lnTo>
                  <a:pt x="155639" y="60684"/>
                </a:lnTo>
                <a:lnTo>
                  <a:pt x="155077" y="53791"/>
                </a:lnTo>
                <a:lnTo>
                  <a:pt x="154702" y="47291"/>
                </a:lnTo>
                <a:lnTo>
                  <a:pt x="154285" y="34988"/>
                </a:lnTo>
                <a:lnTo>
                  <a:pt x="15395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60"/>
          <p:cNvSpPr/>
          <p:nvPr/>
        </p:nvSpPr>
        <p:spPr>
          <a:xfrm>
            <a:off x="5557837" y="4329112"/>
            <a:ext cx="162879" cy="325756"/>
          </a:xfrm>
          <a:custGeom>
            <a:avLst/>
            <a:gdLst/>
            <a:ahLst/>
            <a:cxnLst/>
            <a:rect l="0" t="0" r="0" b="0"/>
            <a:pathLst>
              <a:path w="162879" h="325756">
                <a:moveTo>
                  <a:pt x="0" y="0"/>
                </a:moveTo>
                <a:lnTo>
                  <a:pt x="4551" y="9102"/>
                </a:lnTo>
                <a:lnTo>
                  <a:pt x="6844" y="14641"/>
                </a:lnTo>
                <a:lnTo>
                  <a:pt x="9325" y="21191"/>
                </a:lnTo>
                <a:lnTo>
                  <a:pt x="11931" y="28415"/>
                </a:lnTo>
                <a:lnTo>
                  <a:pt x="16527" y="37993"/>
                </a:lnTo>
                <a:lnTo>
                  <a:pt x="22448" y="49141"/>
                </a:lnTo>
                <a:lnTo>
                  <a:pt x="29253" y="61336"/>
                </a:lnTo>
                <a:lnTo>
                  <a:pt x="35694" y="74228"/>
                </a:lnTo>
                <a:lnTo>
                  <a:pt x="41894" y="87586"/>
                </a:lnTo>
                <a:lnTo>
                  <a:pt x="47932" y="101253"/>
                </a:lnTo>
                <a:lnTo>
                  <a:pt x="62261" y="131679"/>
                </a:lnTo>
                <a:lnTo>
                  <a:pt x="105072" y="219483"/>
                </a:lnTo>
                <a:lnTo>
                  <a:pt x="129249" y="271538"/>
                </a:lnTo>
                <a:lnTo>
                  <a:pt x="138553" y="289610"/>
                </a:lnTo>
                <a:lnTo>
                  <a:pt x="145709" y="301659"/>
                </a:lnTo>
                <a:lnTo>
                  <a:pt x="162878" y="3257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61"/>
          <p:cNvSpPr/>
          <p:nvPr/>
        </p:nvSpPr>
        <p:spPr>
          <a:xfrm>
            <a:off x="5514975" y="4303395"/>
            <a:ext cx="471488" cy="282019"/>
          </a:xfrm>
          <a:custGeom>
            <a:avLst/>
            <a:gdLst/>
            <a:ahLst/>
            <a:cxnLst/>
            <a:rect l="0" t="0" r="0" b="0"/>
            <a:pathLst>
              <a:path w="471488" h="282019">
                <a:moveTo>
                  <a:pt x="0" y="214312"/>
                </a:moveTo>
                <a:lnTo>
                  <a:pt x="18203" y="209762"/>
                </a:lnTo>
                <a:lnTo>
                  <a:pt x="29280" y="205563"/>
                </a:lnTo>
                <a:lnTo>
                  <a:pt x="42380" y="199907"/>
                </a:lnTo>
                <a:lnTo>
                  <a:pt x="77962" y="183374"/>
                </a:lnTo>
                <a:lnTo>
                  <a:pt x="107051" y="169254"/>
                </a:lnTo>
                <a:lnTo>
                  <a:pt x="119333" y="160631"/>
                </a:lnTo>
                <a:lnTo>
                  <a:pt x="125276" y="155665"/>
                </a:lnTo>
                <a:lnTo>
                  <a:pt x="139498" y="147607"/>
                </a:lnTo>
                <a:lnTo>
                  <a:pt x="147291" y="144124"/>
                </a:lnTo>
                <a:lnTo>
                  <a:pt x="153439" y="139898"/>
                </a:lnTo>
                <a:lnTo>
                  <a:pt x="158490" y="135175"/>
                </a:lnTo>
                <a:lnTo>
                  <a:pt x="162810" y="130122"/>
                </a:lnTo>
                <a:lnTo>
                  <a:pt x="172357" y="121990"/>
                </a:lnTo>
                <a:lnTo>
                  <a:pt x="185390" y="111807"/>
                </a:lnTo>
                <a:lnTo>
                  <a:pt x="211935" y="91601"/>
                </a:lnTo>
                <a:lnTo>
                  <a:pt x="220347" y="84880"/>
                </a:lnTo>
                <a:lnTo>
                  <a:pt x="226908" y="79446"/>
                </a:lnTo>
                <a:lnTo>
                  <a:pt x="236738" y="73409"/>
                </a:lnTo>
                <a:lnTo>
                  <a:pt x="250167" y="67471"/>
                </a:lnTo>
                <a:lnTo>
                  <a:pt x="259775" y="63324"/>
                </a:lnTo>
                <a:lnTo>
                  <a:pt x="267220" y="61481"/>
                </a:lnTo>
                <a:lnTo>
                  <a:pt x="269587" y="61942"/>
                </a:lnTo>
                <a:lnTo>
                  <a:pt x="271164" y="63202"/>
                </a:lnTo>
                <a:lnTo>
                  <a:pt x="273870" y="67142"/>
                </a:lnTo>
                <a:lnTo>
                  <a:pt x="278247" y="72068"/>
                </a:lnTo>
                <a:lnTo>
                  <a:pt x="279796" y="74716"/>
                </a:lnTo>
                <a:lnTo>
                  <a:pt x="282927" y="82992"/>
                </a:lnTo>
                <a:lnTo>
                  <a:pt x="287035" y="88637"/>
                </a:lnTo>
                <a:lnTo>
                  <a:pt x="289464" y="94334"/>
                </a:lnTo>
                <a:lnTo>
                  <a:pt x="292036" y="101942"/>
                </a:lnTo>
                <a:lnTo>
                  <a:pt x="294703" y="110824"/>
                </a:lnTo>
                <a:lnTo>
                  <a:pt x="297433" y="118649"/>
                </a:lnTo>
                <a:lnTo>
                  <a:pt x="300206" y="125772"/>
                </a:lnTo>
                <a:lnTo>
                  <a:pt x="303007" y="132426"/>
                </a:lnTo>
                <a:lnTo>
                  <a:pt x="306780" y="140671"/>
                </a:lnTo>
                <a:lnTo>
                  <a:pt x="323982" y="176200"/>
                </a:lnTo>
                <a:lnTo>
                  <a:pt x="353034" y="234565"/>
                </a:lnTo>
                <a:lnTo>
                  <a:pt x="356323" y="240197"/>
                </a:lnTo>
                <a:lnTo>
                  <a:pt x="362518" y="248994"/>
                </a:lnTo>
                <a:lnTo>
                  <a:pt x="368446" y="256079"/>
                </a:lnTo>
                <a:lnTo>
                  <a:pt x="374256" y="263355"/>
                </a:lnTo>
                <a:lnTo>
                  <a:pt x="377139" y="267962"/>
                </a:lnTo>
                <a:lnTo>
                  <a:pt x="385257" y="282018"/>
                </a:lnTo>
                <a:lnTo>
                  <a:pt x="385612" y="273532"/>
                </a:lnTo>
                <a:lnTo>
                  <a:pt x="384710" y="266174"/>
                </a:lnTo>
                <a:lnTo>
                  <a:pt x="383156" y="256507"/>
                </a:lnTo>
                <a:lnTo>
                  <a:pt x="381167" y="245299"/>
                </a:lnTo>
                <a:lnTo>
                  <a:pt x="376417" y="212527"/>
                </a:lnTo>
                <a:lnTo>
                  <a:pt x="373817" y="193120"/>
                </a:lnTo>
                <a:lnTo>
                  <a:pt x="372084" y="174466"/>
                </a:lnTo>
                <a:lnTo>
                  <a:pt x="370928" y="156316"/>
                </a:lnTo>
                <a:lnTo>
                  <a:pt x="370158" y="138500"/>
                </a:lnTo>
                <a:lnTo>
                  <a:pt x="371549" y="122813"/>
                </a:lnTo>
                <a:lnTo>
                  <a:pt x="374382" y="108546"/>
                </a:lnTo>
                <a:lnTo>
                  <a:pt x="378175" y="95224"/>
                </a:lnTo>
                <a:lnTo>
                  <a:pt x="383562" y="81580"/>
                </a:lnTo>
                <a:lnTo>
                  <a:pt x="390010" y="67721"/>
                </a:lnTo>
                <a:lnTo>
                  <a:pt x="397167" y="53720"/>
                </a:lnTo>
                <a:lnTo>
                  <a:pt x="402890" y="43433"/>
                </a:lnTo>
                <a:lnTo>
                  <a:pt x="407658" y="35623"/>
                </a:lnTo>
                <a:lnTo>
                  <a:pt x="411790" y="29464"/>
                </a:lnTo>
                <a:lnTo>
                  <a:pt x="416448" y="24405"/>
                </a:lnTo>
                <a:lnTo>
                  <a:pt x="426706" y="16244"/>
                </a:lnTo>
                <a:lnTo>
                  <a:pt x="437614" y="9442"/>
                </a:lnTo>
                <a:lnTo>
                  <a:pt x="447860" y="4196"/>
                </a:lnTo>
                <a:lnTo>
                  <a:pt x="455589" y="1865"/>
                </a:lnTo>
                <a:lnTo>
                  <a:pt x="462199" y="829"/>
                </a:lnTo>
                <a:lnTo>
                  <a:pt x="47148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62"/>
          <p:cNvSpPr/>
          <p:nvPr/>
        </p:nvSpPr>
        <p:spPr>
          <a:xfrm>
            <a:off x="6029855" y="4296460"/>
            <a:ext cx="256646" cy="238223"/>
          </a:xfrm>
          <a:custGeom>
            <a:avLst/>
            <a:gdLst/>
            <a:ahLst/>
            <a:cxnLst/>
            <a:rect l="0" t="0" r="0" b="0"/>
            <a:pathLst>
              <a:path w="256646" h="238223">
                <a:moveTo>
                  <a:pt x="68049" y="15507"/>
                </a:moveTo>
                <a:lnTo>
                  <a:pt x="49847" y="15507"/>
                </a:lnTo>
                <a:lnTo>
                  <a:pt x="44484" y="16460"/>
                </a:lnTo>
                <a:lnTo>
                  <a:pt x="40909" y="18047"/>
                </a:lnTo>
                <a:lnTo>
                  <a:pt x="35032" y="23303"/>
                </a:lnTo>
                <a:lnTo>
                  <a:pt x="26070" y="31989"/>
                </a:lnTo>
                <a:lnTo>
                  <a:pt x="21965" y="36973"/>
                </a:lnTo>
                <a:lnTo>
                  <a:pt x="18277" y="42200"/>
                </a:lnTo>
                <a:lnTo>
                  <a:pt x="14865" y="47590"/>
                </a:lnTo>
                <a:lnTo>
                  <a:pt x="11639" y="54993"/>
                </a:lnTo>
                <a:lnTo>
                  <a:pt x="8535" y="63738"/>
                </a:lnTo>
                <a:lnTo>
                  <a:pt x="5513" y="73379"/>
                </a:lnTo>
                <a:lnTo>
                  <a:pt x="3498" y="81711"/>
                </a:lnTo>
                <a:lnTo>
                  <a:pt x="2156" y="89171"/>
                </a:lnTo>
                <a:lnTo>
                  <a:pt x="1260" y="96049"/>
                </a:lnTo>
                <a:lnTo>
                  <a:pt x="664" y="102539"/>
                </a:lnTo>
                <a:lnTo>
                  <a:pt x="265" y="108771"/>
                </a:lnTo>
                <a:lnTo>
                  <a:pt x="0" y="114830"/>
                </a:lnTo>
                <a:lnTo>
                  <a:pt x="776" y="123633"/>
                </a:lnTo>
                <a:lnTo>
                  <a:pt x="2245" y="134263"/>
                </a:lnTo>
                <a:lnTo>
                  <a:pt x="4177" y="146113"/>
                </a:lnTo>
                <a:lnTo>
                  <a:pt x="7371" y="157822"/>
                </a:lnTo>
                <a:lnTo>
                  <a:pt x="11405" y="169439"/>
                </a:lnTo>
                <a:lnTo>
                  <a:pt x="15999" y="180993"/>
                </a:lnTo>
                <a:lnTo>
                  <a:pt x="20967" y="190601"/>
                </a:lnTo>
                <a:lnTo>
                  <a:pt x="26183" y="198912"/>
                </a:lnTo>
                <a:lnTo>
                  <a:pt x="31566" y="206357"/>
                </a:lnTo>
                <a:lnTo>
                  <a:pt x="36107" y="212273"/>
                </a:lnTo>
                <a:lnTo>
                  <a:pt x="40087" y="217169"/>
                </a:lnTo>
                <a:lnTo>
                  <a:pt x="43693" y="221386"/>
                </a:lnTo>
                <a:lnTo>
                  <a:pt x="50240" y="228611"/>
                </a:lnTo>
                <a:lnTo>
                  <a:pt x="53319" y="231872"/>
                </a:lnTo>
                <a:lnTo>
                  <a:pt x="56324" y="234045"/>
                </a:lnTo>
                <a:lnTo>
                  <a:pt x="62203" y="236460"/>
                </a:lnTo>
                <a:lnTo>
                  <a:pt x="67991" y="237533"/>
                </a:lnTo>
                <a:lnTo>
                  <a:pt x="74691" y="238011"/>
                </a:lnTo>
                <a:lnTo>
                  <a:pt x="84019" y="238222"/>
                </a:lnTo>
                <a:lnTo>
                  <a:pt x="87268" y="237327"/>
                </a:lnTo>
                <a:lnTo>
                  <a:pt x="89435" y="235777"/>
                </a:lnTo>
                <a:lnTo>
                  <a:pt x="90879" y="233791"/>
                </a:lnTo>
                <a:lnTo>
                  <a:pt x="92794" y="228657"/>
                </a:lnTo>
                <a:lnTo>
                  <a:pt x="95023" y="221425"/>
                </a:lnTo>
                <a:lnTo>
                  <a:pt x="97462" y="212793"/>
                </a:lnTo>
                <a:lnTo>
                  <a:pt x="100040" y="202276"/>
                </a:lnTo>
                <a:lnTo>
                  <a:pt x="105445" y="177891"/>
                </a:lnTo>
                <a:lnTo>
                  <a:pt x="107267" y="166625"/>
                </a:lnTo>
                <a:lnTo>
                  <a:pt x="108482" y="156258"/>
                </a:lnTo>
                <a:lnTo>
                  <a:pt x="109292" y="146488"/>
                </a:lnTo>
                <a:lnTo>
                  <a:pt x="109832" y="137118"/>
                </a:lnTo>
                <a:lnTo>
                  <a:pt x="110432" y="119086"/>
                </a:lnTo>
                <a:lnTo>
                  <a:pt x="110770" y="92870"/>
                </a:lnTo>
                <a:lnTo>
                  <a:pt x="109864" y="79465"/>
                </a:lnTo>
                <a:lnTo>
                  <a:pt x="106319" y="44250"/>
                </a:lnTo>
                <a:lnTo>
                  <a:pt x="104040" y="29907"/>
                </a:lnTo>
                <a:lnTo>
                  <a:pt x="101568" y="18439"/>
                </a:lnTo>
                <a:lnTo>
                  <a:pt x="98968" y="8889"/>
                </a:lnTo>
                <a:lnTo>
                  <a:pt x="98187" y="3475"/>
                </a:lnTo>
                <a:lnTo>
                  <a:pt x="98619" y="819"/>
                </a:lnTo>
                <a:lnTo>
                  <a:pt x="99859" y="0"/>
                </a:lnTo>
                <a:lnTo>
                  <a:pt x="100686" y="406"/>
                </a:lnTo>
                <a:lnTo>
                  <a:pt x="101237" y="1630"/>
                </a:lnTo>
                <a:lnTo>
                  <a:pt x="101605" y="3398"/>
                </a:lnTo>
                <a:lnTo>
                  <a:pt x="105660" y="11244"/>
                </a:lnTo>
                <a:lnTo>
                  <a:pt x="120325" y="37742"/>
                </a:lnTo>
                <a:lnTo>
                  <a:pt x="127665" y="49381"/>
                </a:lnTo>
                <a:lnTo>
                  <a:pt x="134463" y="59045"/>
                </a:lnTo>
                <a:lnTo>
                  <a:pt x="140900" y="67392"/>
                </a:lnTo>
                <a:lnTo>
                  <a:pt x="149002" y="78672"/>
                </a:lnTo>
                <a:lnTo>
                  <a:pt x="175750" y="117090"/>
                </a:lnTo>
                <a:lnTo>
                  <a:pt x="181760" y="125139"/>
                </a:lnTo>
                <a:lnTo>
                  <a:pt x="186719" y="131458"/>
                </a:lnTo>
                <a:lnTo>
                  <a:pt x="192883" y="137575"/>
                </a:lnTo>
                <a:lnTo>
                  <a:pt x="199849" y="143558"/>
                </a:lnTo>
                <a:lnTo>
                  <a:pt x="207351" y="149452"/>
                </a:lnTo>
                <a:lnTo>
                  <a:pt x="213305" y="154334"/>
                </a:lnTo>
                <a:lnTo>
                  <a:pt x="218226" y="158541"/>
                </a:lnTo>
                <a:lnTo>
                  <a:pt x="226235" y="164803"/>
                </a:lnTo>
                <a:lnTo>
                  <a:pt x="232969" y="167586"/>
                </a:lnTo>
                <a:lnTo>
                  <a:pt x="239137" y="168823"/>
                </a:lnTo>
                <a:lnTo>
                  <a:pt x="245053" y="169372"/>
                </a:lnTo>
                <a:lnTo>
                  <a:pt x="247965" y="169519"/>
                </a:lnTo>
                <a:lnTo>
                  <a:pt x="256645" y="1698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63"/>
          <p:cNvSpPr/>
          <p:nvPr/>
        </p:nvSpPr>
        <p:spPr>
          <a:xfrm>
            <a:off x="6286500" y="4209981"/>
            <a:ext cx="274320" cy="215478"/>
          </a:xfrm>
          <a:custGeom>
            <a:avLst/>
            <a:gdLst/>
            <a:ahLst/>
            <a:cxnLst/>
            <a:rect l="0" t="0" r="0" b="0"/>
            <a:pathLst>
              <a:path w="274320" h="215478">
                <a:moveTo>
                  <a:pt x="0" y="16261"/>
                </a:moveTo>
                <a:lnTo>
                  <a:pt x="0" y="25363"/>
                </a:lnTo>
                <a:lnTo>
                  <a:pt x="952" y="29949"/>
                </a:lnTo>
                <a:lnTo>
                  <a:pt x="2540" y="34911"/>
                </a:lnTo>
                <a:lnTo>
                  <a:pt x="4550" y="40125"/>
                </a:lnTo>
                <a:lnTo>
                  <a:pt x="6843" y="45505"/>
                </a:lnTo>
                <a:lnTo>
                  <a:pt x="11931" y="56564"/>
                </a:lnTo>
                <a:lnTo>
                  <a:pt x="15574" y="63132"/>
                </a:lnTo>
                <a:lnTo>
                  <a:pt x="19908" y="70368"/>
                </a:lnTo>
                <a:lnTo>
                  <a:pt x="24701" y="78050"/>
                </a:lnTo>
                <a:lnTo>
                  <a:pt x="28850" y="86029"/>
                </a:lnTo>
                <a:lnTo>
                  <a:pt x="32568" y="94205"/>
                </a:lnTo>
                <a:lnTo>
                  <a:pt x="35999" y="102514"/>
                </a:lnTo>
                <a:lnTo>
                  <a:pt x="39240" y="110911"/>
                </a:lnTo>
                <a:lnTo>
                  <a:pt x="45380" y="127860"/>
                </a:lnTo>
                <a:lnTo>
                  <a:pt x="50256" y="139238"/>
                </a:lnTo>
                <a:lnTo>
                  <a:pt x="63293" y="167120"/>
                </a:lnTo>
                <a:lnTo>
                  <a:pt x="69818" y="178746"/>
                </a:lnTo>
                <a:lnTo>
                  <a:pt x="76073" y="188402"/>
                </a:lnTo>
                <a:lnTo>
                  <a:pt x="82147" y="196744"/>
                </a:lnTo>
                <a:lnTo>
                  <a:pt x="87150" y="203258"/>
                </a:lnTo>
                <a:lnTo>
                  <a:pt x="91437" y="208553"/>
                </a:lnTo>
                <a:lnTo>
                  <a:pt x="95248" y="213036"/>
                </a:lnTo>
                <a:lnTo>
                  <a:pt x="97788" y="215072"/>
                </a:lnTo>
                <a:lnTo>
                  <a:pt x="99482" y="215477"/>
                </a:lnTo>
                <a:lnTo>
                  <a:pt x="100611" y="214794"/>
                </a:lnTo>
                <a:lnTo>
                  <a:pt x="101364" y="213386"/>
                </a:lnTo>
                <a:lnTo>
                  <a:pt x="102200" y="209282"/>
                </a:lnTo>
                <a:lnTo>
                  <a:pt x="102424" y="205902"/>
                </a:lnTo>
                <a:lnTo>
                  <a:pt x="102572" y="201743"/>
                </a:lnTo>
                <a:lnTo>
                  <a:pt x="102671" y="197066"/>
                </a:lnTo>
                <a:lnTo>
                  <a:pt x="101785" y="192043"/>
                </a:lnTo>
                <a:lnTo>
                  <a:pt x="100241" y="186788"/>
                </a:lnTo>
                <a:lnTo>
                  <a:pt x="98260" y="181381"/>
                </a:lnTo>
                <a:lnTo>
                  <a:pt x="96939" y="174919"/>
                </a:lnTo>
                <a:lnTo>
                  <a:pt x="96058" y="167753"/>
                </a:lnTo>
                <a:lnTo>
                  <a:pt x="95471" y="160118"/>
                </a:lnTo>
                <a:lnTo>
                  <a:pt x="96032" y="146456"/>
                </a:lnTo>
                <a:lnTo>
                  <a:pt x="97359" y="128775"/>
                </a:lnTo>
                <a:lnTo>
                  <a:pt x="99196" y="108415"/>
                </a:lnTo>
                <a:lnTo>
                  <a:pt x="101373" y="91032"/>
                </a:lnTo>
                <a:lnTo>
                  <a:pt x="103777" y="75634"/>
                </a:lnTo>
                <a:lnTo>
                  <a:pt x="106332" y="61558"/>
                </a:lnTo>
                <a:lnTo>
                  <a:pt x="109940" y="49317"/>
                </a:lnTo>
                <a:lnTo>
                  <a:pt x="114251" y="38298"/>
                </a:lnTo>
                <a:lnTo>
                  <a:pt x="119030" y="28095"/>
                </a:lnTo>
                <a:lnTo>
                  <a:pt x="122216" y="20340"/>
                </a:lnTo>
                <a:lnTo>
                  <a:pt x="124340" y="14218"/>
                </a:lnTo>
                <a:lnTo>
                  <a:pt x="125755" y="9184"/>
                </a:lnTo>
                <a:lnTo>
                  <a:pt x="128604" y="5828"/>
                </a:lnTo>
                <a:lnTo>
                  <a:pt x="132408" y="3591"/>
                </a:lnTo>
                <a:lnTo>
                  <a:pt x="140763" y="1105"/>
                </a:lnTo>
                <a:lnTo>
                  <a:pt x="147651" y="0"/>
                </a:lnTo>
                <a:lnTo>
                  <a:pt x="151774" y="658"/>
                </a:lnTo>
                <a:lnTo>
                  <a:pt x="156427" y="2049"/>
                </a:lnTo>
                <a:lnTo>
                  <a:pt x="161435" y="3929"/>
                </a:lnTo>
                <a:lnTo>
                  <a:pt x="169539" y="8558"/>
                </a:lnTo>
                <a:lnTo>
                  <a:pt x="176315" y="13790"/>
                </a:lnTo>
                <a:lnTo>
                  <a:pt x="182502" y="19290"/>
                </a:lnTo>
                <a:lnTo>
                  <a:pt x="190967" y="27450"/>
                </a:lnTo>
                <a:lnTo>
                  <a:pt x="195891" y="32293"/>
                </a:lnTo>
                <a:lnTo>
                  <a:pt x="200126" y="38379"/>
                </a:lnTo>
                <a:lnTo>
                  <a:pt x="203903" y="45294"/>
                </a:lnTo>
                <a:lnTo>
                  <a:pt x="213768" y="66138"/>
                </a:lnTo>
                <a:lnTo>
                  <a:pt x="230185" y="99350"/>
                </a:lnTo>
                <a:lnTo>
                  <a:pt x="235372" y="108801"/>
                </a:lnTo>
                <a:lnTo>
                  <a:pt x="240734" y="117960"/>
                </a:lnTo>
                <a:lnTo>
                  <a:pt x="246215" y="126923"/>
                </a:lnTo>
                <a:lnTo>
                  <a:pt x="249868" y="133850"/>
                </a:lnTo>
                <a:lnTo>
                  <a:pt x="252303" y="139422"/>
                </a:lnTo>
                <a:lnTo>
                  <a:pt x="253927" y="144088"/>
                </a:lnTo>
                <a:lnTo>
                  <a:pt x="255962" y="148152"/>
                </a:lnTo>
                <a:lnTo>
                  <a:pt x="258271" y="151813"/>
                </a:lnTo>
                <a:lnTo>
                  <a:pt x="264270" y="159982"/>
                </a:lnTo>
                <a:lnTo>
                  <a:pt x="265715" y="160653"/>
                </a:lnTo>
                <a:lnTo>
                  <a:pt x="267630" y="161100"/>
                </a:lnTo>
                <a:lnTo>
                  <a:pt x="274319" y="16199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64"/>
          <p:cNvSpPr/>
          <p:nvPr/>
        </p:nvSpPr>
        <p:spPr>
          <a:xfrm>
            <a:off x="6637972" y="4131945"/>
            <a:ext cx="128273" cy="265629"/>
          </a:xfrm>
          <a:custGeom>
            <a:avLst/>
            <a:gdLst/>
            <a:ahLst/>
            <a:cxnLst/>
            <a:rect l="0" t="0" r="0" b="0"/>
            <a:pathLst>
              <a:path w="128273" h="265629">
                <a:moveTo>
                  <a:pt x="42862" y="0"/>
                </a:moveTo>
                <a:lnTo>
                  <a:pt x="29210" y="4550"/>
                </a:lnTo>
                <a:lnTo>
                  <a:pt x="25188" y="6843"/>
                </a:lnTo>
                <a:lnTo>
                  <a:pt x="22508" y="9325"/>
                </a:lnTo>
                <a:lnTo>
                  <a:pt x="18576" y="15574"/>
                </a:lnTo>
                <a:lnTo>
                  <a:pt x="16193" y="19908"/>
                </a:lnTo>
                <a:lnTo>
                  <a:pt x="13653" y="24702"/>
                </a:lnTo>
                <a:lnTo>
                  <a:pt x="10831" y="32569"/>
                </a:lnTo>
                <a:lnTo>
                  <a:pt x="9577" y="39239"/>
                </a:lnTo>
                <a:lnTo>
                  <a:pt x="9019" y="45380"/>
                </a:lnTo>
                <a:lnTo>
                  <a:pt x="8870" y="49303"/>
                </a:lnTo>
                <a:lnTo>
                  <a:pt x="8705" y="58742"/>
                </a:lnTo>
                <a:lnTo>
                  <a:pt x="9613" y="62974"/>
                </a:lnTo>
                <a:lnTo>
                  <a:pt x="13163" y="70216"/>
                </a:lnTo>
                <a:lnTo>
                  <a:pt x="15442" y="72528"/>
                </a:lnTo>
                <a:lnTo>
                  <a:pt x="17915" y="74069"/>
                </a:lnTo>
                <a:lnTo>
                  <a:pt x="20516" y="75097"/>
                </a:lnTo>
                <a:lnTo>
                  <a:pt x="23202" y="76734"/>
                </a:lnTo>
                <a:lnTo>
                  <a:pt x="25946" y="78779"/>
                </a:lnTo>
                <a:lnTo>
                  <a:pt x="32642" y="84353"/>
                </a:lnTo>
                <a:lnTo>
                  <a:pt x="36049" y="85763"/>
                </a:lnTo>
                <a:lnTo>
                  <a:pt x="41178" y="87655"/>
                </a:lnTo>
                <a:lnTo>
                  <a:pt x="47454" y="89869"/>
                </a:lnTo>
                <a:lnTo>
                  <a:pt x="55448" y="91345"/>
                </a:lnTo>
                <a:lnTo>
                  <a:pt x="64588" y="92329"/>
                </a:lnTo>
                <a:lnTo>
                  <a:pt x="74491" y="92985"/>
                </a:lnTo>
                <a:lnTo>
                  <a:pt x="82999" y="95327"/>
                </a:lnTo>
                <a:lnTo>
                  <a:pt x="90575" y="98794"/>
                </a:lnTo>
                <a:lnTo>
                  <a:pt x="97531" y="103010"/>
                </a:lnTo>
                <a:lnTo>
                  <a:pt x="104073" y="107726"/>
                </a:lnTo>
                <a:lnTo>
                  <a:pt x="110340" y="112774"/>
                </a:lnTo>
                <a:lnTo>
                  <a:pt x="116422" y="118045"/>
                </a:lnTo>
                <a:lnTo>
                  <a:pt x="120478" y="123464"/>
                </a:lnTo>
                <a:lnTo>
                  <a:pt x="123181" y="128982"/>
                </a:lnTo>
                <a:lnTo>
                  <a:pt x="124983" y="134565"/>
                </a:lnTo>
                <a:lnTo>
                  <a:pt x="126185" y="140193"/>
                </a:lnTo>
                <a:lnTo>
                  <a:pt x="126985" y="145849"/>
                </a:lnTo>
                <a:lnTo>
                  <a:pt x="127520" y="151525"/>
                </a:lnTo>
                <a:lnTo>
                  <a:pt x="127876" y="158167"/>
                </a:lnTo>
                <a:lnTo>
                  <a:pt x="128272" y="173166"/>
                </a:lnTo>
                <a:lnTo>
                  <a:pt x="127425" y="180214"/>
                </a:lnTo>
                <a:lnTo>
                  <a:pt x="125907" y="186818"/>
                </a:lnTo>
                <a:lnTo>
                  <a:pt x="123943" y="193125"/>
                </a:lnTo>
                <a:lnTo>
                  <a:pt x="121682" y="199235"/>
                </a:lnTo>
                <a:lnTo>
                  <a:pt x="119220" y="205213"/>
                </a:lnTo>
                <a:lnTo>
                  <a:pt x="116628" y="211104"/>
                </a:lnTo>
                <a:lnTo>
                  <a:pt x="111208" y="222729"/>
                </a:lnTo>
                <a:lnTo>
                  <a:pt x="108428" y="228496"/>
                </a:lnTo>
                <a:lnTo>
                  <a:pt x="104670" y="235198"/>
                </a:lnTo>
                <a:lnTo>
                  <a:pt x="100260" y="242524"/>
                </a:lnTo>
                <a:lnTo>
                  <a:pt x="95415" y="250265"/>
                </a:lnTo>
                <a:lnTo>
                  <a:pt x="90280" y="255425"/>
                </a:lnTo>
                <a:lnTo>
                  <a:pt x="84952" y="258866"/>
                </a:lnTo>
                <a:lnTo>
                  <a:pt x="79495" y="261160"/>
                </a:lnTo>
                <a:lnTo>
                  <a:pt x="74905" y="262689"/>
                </a:lnTo>
                <a:lnTo>
                  <a:pt x="70891" y="263708"/>
                </a:lnTo>
                <a:lnTo>
                  <a:pt x="67263" y="264388"/>
                </a:lnTo>
                <a:lnTo>
                  <a:pt x="62939" y="264841"/>
                </a:lnTo>
                <a:lnTo>
                  <a:pt x="58152" y="265143"/>
                </a:lnTo>
                <a:lnTo>
                  <a:pt x="48705" y="265479"/>
                </a:lnTo>
                <a:lnTo>
                  <a:pt x="41332" y="265628"/>
                </a:lnTo>
                <a:lnTo>
                  <a:pt x="38032" y="264715"/>
                </a:lnTo>
                <a:lnTo>
                  <a:pt x="34880" y="263154"/>
                </a:lnTo>
                <a:lnTo>
                  <a:pt x="31826" y="261161"/>
                </a:lnTo>
                <a:lnTo>
                  <a:pt x="28837" y="258880"/>
                </a:lnTo>
                <a:lnTo>
                  <a:pt x="25892" y="256406"/>
                </a:lnTo>
                <a:lnTo>
                  <a:pt x="22977" y="253805"/>
                </a:lnTo>
                <a:lnTo>
                  <a:pt x="17196" y="248374"/>
                </a:lnTo>
                <a:lnTo>
                  <a:pt x="14322" y="245593"/>
                </a:lnTo>
                <a:lnTo>
                  <a:pt x="11453" y="241834"/>
                </a:lnTo>
                <a:lnTo>
                  <a:pt x="8588" y="237422"/>
                </a:lnTo>
                <a:lnTo>
                  <a:pt x="5725" y="232576"/>
                </a:lnTo>
                <a:lnTo>
                  <a:pt x="2545" y="224652"/>
                </a:lnTo>
                <a:lnTo>
                  <a:pt x="0" y="2143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65"/>
          <p:cNvSpPr/>
          <p:nvPr/>
        </p:nvSpPr>
        <p:spPr>
          <a:xfrm>
            <a:off x="6783705" y="4054792"/>
            <a:ext cx="222886" cy="291211"/>
          </a:xfrm>
          <a:custGeom>
            <a:avLst/>
            <a:gdLst/>
            <a:ahLst/>
            <a:cxnLst/>
            <a:rect l="0" t="0" r="0" b="0"/>
            <a:pathLst>
              <a:path w="222886" h="291211">
                <a:moveTo>
                  <a:pt x="0" y="51435"/>
                </a:moveTo>
                <a:lnTo>
                  <a:pt x="9102" y="60537"/>
                </a:lnTo>
                <a:lnTo>
                  <a:pt x="12735" y="65123"/>
                </a:lnTo>
                <a:lnTo>
                  <a:pt x="16110" y="70086"/>
                </a:lnTo>
                <a:lnTo>
                  <a:pt x="19313" y="75299"/>
                </a:lnTo>
                <a:lnTo>
                  <a:pt x="21447" y="80679"/>
                </a:lnTo>
                <a:lnTo>
                  <a:pt x="22871" y="86171"/>
                </a:lnTo>
                <a:lnTo>
                  <a:pt x="23819" y="91737"/>
                </a:lnTo>
                <a:lnTo>
                  <a:pt x="27310" y="100211"/>
                </a:lnTo>
                <a:lnTo>
                  <a:pt x="32494" y="110622"/>
                </a:lnTo>
                <a:lnTo>
                  <a:pt x="38808" y="122326"/>
                </a:lnTo>
                <a:lnTo>
                  <a:pt x="43969" y="132986"/>
                </a:lnTo>
                <a:lnTo>
                  <a:pt x="48363" y="142950"/>
                </a:lnTo>
                <a:lnTo>
                  <a:pt x="52244" y="152450"/>
                </a:lnTo>
                <a:lnTo>
                  <a:pt x="58642" y="164498"/>
                </a:lnTo>
                <a:lnTo>
                  <a:pt x="66717" y="178246"/>
                </a:lnTo>
                <a:lnTo>
                  <a:pt x="75911" y="193125"/>
                </a:lnTo>
                <a:lnTo>
                  <a:pt x="84897" y="206856"/>
                </a:lnTo>
                <a:lnTo>
                  <a:pt x="102501" y="232271"/>
                </a:lnTo>
                <a:lnTo>
                  <a:pt x="111197" y="243430"/>
                </a:lnTo>
                <a:lnTo>
                  <a:pt x="119851" y="253727"/>
                </a:lnTo>
                <a:lnTo>
                  <a:pt x="135181" y="270883"/>
                </a:lnTo>
                <a:lnTo>
                  <a:pt x="145171" y="281682"/>
                </a:lnTo>
                <a:lnTo>
                  <a:pt x="149168" y="284943"/>
                </a:lnTo>
                <a:lnTo>
                  <a:pt x="152785" y="287117"/>
                </a:lnTo>
                <a:lnTo>
                  <a:pt x="159344" y="289533"/>
                </a:lnTo>
                <a:lnTo>
                  <a:pt x="165435" y="290606"/>
                </a:lnTo>
                <a:lnTo>
                  <a:pt x="171316" y="291083"/>
                </a:lnTo>
                <a:lnTo>
                  <a:pt x="174219" y="291210"/>
                </a:lnTo>
                <a:lnTo>
                  <a:pt x="176153" y="290343"/>
                </a:lnTo>
                <a:lnTo>
                  <a:pt x="177442" y="288812"/>
                </a:lnTo>
                <a:lnTo>
                  <a:pt x="178303" y="286839"/>
                </a:lnTo>
                <a:lnTo>
                  <a:pt x="179258" y="282106"/>
                </a:lnTo>
                <a:lnTo>
                  <a:pt x="179512" y="279511"/>
                </a:lnTo>
                <a:lnTo>
                  <a:pt x="182336" y="271547"/>
                </a:lnTo>
                <a:lnTo>
                  <a:pt x="184422" y="266757"/>
                </a:lnTo>
                <a:lnTo>
                  <a:pt x="185812" y="260705"/>
                </a:lnTo>
                <a:lnTo>
                  <a:pt x="186740" y="253813"/>
                </a:lnTo>
                <a:lnTo>
                  <a:pt x="187358" y="246362"/>
                </a:lnTo>
                <a:lnTo>
                  <a:pt x="187771" y="235679"/>
                </a:lnTo>
                <a:lnTo>
                  <a:pt x="188229" y="208568"/>
                </a:lnTo>
                <a:lnTo>
                  <a:pt x="190255" y="182861"/>
                </a:lnTo>
                <a:lnTo>
                  <a:pt x="197588" y="111116"/>
                </a:lnTo>
                <a:lnTo>
                  <a:pt x="201257" y="84555"/>
                </a:lnTo>
                <a:lnTo>
                  <a:pt x="204656" y="65895"/>
                </a:lnTo>
                <a:lnTo>
                  <a:pt x="207875" y="52503"/>
                </a:lnTo>
                <a:lnTo>
                  <a:pt x="210021" y="42622"/>
                </a:lnTo>
                <a:lnTo>
                  <a:pt x="211451" y="35082"/>
                </a:lnTo>
                <a:lnTo>
                  <a:pt x="212405" y="29103"/>
                </a:lnTo>
                <a:lnTo>
                  <a:pt x="213994" y="23212"/>
                </a:lnTo>
                <a:lnTo>
                  <a:pt x="216004" y="17380"/>
                </a:lnTo>
                <a:lnTo>
                  <a:pt x="22288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66"/>
          <p:cNvSpPr/>
          <p:nvPr/>
        </p:nvSpPr>
        <p:spPr>
          <a:xfrm>
            <a:off x="7083742" y="4029128"/>
            <a:ext cx="240031" cy="248105"/>
          </a:xfrm>
          <a:custGeom>
            <a:avLst/>
            <a:gdLst/>
            <a:ahLst/>
            <a:cxnLst/>
            <a:rect l="0" t="0" r="0" b="0"/>
            <a:pathLst>
              <a:path w="240031" h="248105">
                <a:moveTo>
                  <a:pt x="0" y="119962"/>
                </a:moveTo>
                <a:lnTo>
                  <a:pt x="13652" y="129063"/>
                </a:lnTo>
                <a:lnTo>
                  <a:pt x="18627" y="131745"/>
                </a:lnTo>
                <a:lnTo>
                  <a:pt x="22895" y="133532"/>
                </a:lnTo>
                <a:lnTo>
                  <a:pt x="26694" y="134724"/>
                </a:lnTo>
                <a:lnTo>
                  <a:pt x="31131" y="135518"/>
                </a:lnTo>
                <a:lnTo>
                  <a:pt x="35994" y="136047"/>
                </a:lnTo>
                <a:lnTo>
                  <a:pt x="41141" y="136401"/>
                </a:lnTo>
                <a:lnTo>
                  <a:pt x="46477" y="135684"/>
                </a:lnTo>
                <a:lnTo>
                  <a:pt x="51940" y="134253"/>
                </a:lnTo>
                <a:lnTo>
                  <a:pt x="57487" y="132347"/>
                </a:lnTo>
                <a:lnTo>
                  <a:pt x="62137" y="130123"/>
                </a:lnTo>
                <a:lnTo>
                  <a:pt x="66190" y="127689"/>
                </a:lnTo>
                <a:lnTo>
                  <a:pt x="73232" y="123396"/>
                </a:lnTo>
                <a:lnTo>
                  <a:pt x="79538" y="121488"/>
                </a:lnTo>
                <a:lnTo>
                  <a:pt x="85515" y="118100"/>
                </a:lnTo>
                <a:lnTo>
                  <a:pt x="88443" y="115863"/>
                </a:lnTo>
                <a:lnTo>
                  <a:pt x="94236" y="108298"/>
                </a:lnTo>
                <a:lnTo>
                  <a:pt x="97114" y="103613"/>
                </a:lnTo>
                <a:lnTo>
                  <a:pt x="100311" y="95868"/>
                </a:lnTo>
                <a:lnTo>
                  <a:pt x="102686" y="88298"/>
                </a:lnTo>
                <a:lnTo>
                  <a:pt x="104652" y="83613"/>
                </a:lnTo>
                <a:lnTo>
                  <a:pt x="106915" y="78584"/>
                </a:lnTo>
                <a:lnTo>
                  <a:pt x="109377" y="74279"/>
                </a:lnTo>
                <a:lnTo>
                  <a:pt x="114652" y="66956"/>
                </a:lnTo>
                <a:lnTo>
                  <a:pt x="115488" y="62717"/>
                </a:lnTo>
                <a:lnTo>
                  <a:pt x="115092" y="57986"/>
                </a:lnTo>
                <a:lnTo>
                  <a:pt x="113876" y="52927"/>
                </a:lnTo>
                <a:lnTo>
                  <a:pt x="113065" y="48602"/>
                </a:lnTo>
                <a:lnTo>
                  <a:pt x="112163" y="41256"/>
                </a:lnTo>
                <a:lnTo>
                  <a:pt x="111762" y="34816"/>
                </a:lnTo>
                <a:lnTo>
                  <a:pt x="111656" y="31765"/>
                </a:lnTo>
                <a:lnTo>
                  <a:pt x="110632" y="27827"/>
                </a:lnTo>
                <a:lnTo>
                  <a:pt x="108998" y="23296"/>
                </a:lnTo>
                <a:lnTo>
                  <a:pt x="106955" y="18370"/>
                </a:lnTo>
                <a:lnTo>
                  <a:pt x="105593" y="14134"/>
                </a:lnTo>
                <a:lnTo>
                  <a:pt x="104081" y="6887"/>
                </a:lnTo>
                <a:lnTo>
                  <a:pt x="102724" y="4574"/>
                </a:lnTo>
                <a:lnTo>
                  <a:pt x="100868" y="3032"/>
                </a:lnTo>
                <a:lnTo>
                  <a:pt x="98678" y="2003"/>
                </a:lnTo>
                <a:lnTo>
                  <a:pt x="93705" y="861"/>
                </a:lnTo>
                <a:lnTo>
                  <a:pt x="88319" y="353"/>
                </a:lnTo>
                <a:lnTo>
                  <a:pt x="80885" y="67"/>
                </a:lnTo>
                <a:lnTo>
                  <a:pt x="78811" y="0"/>
                </a:lnTo>
                <a:lnTo>
                  <a:pt x="75350" y="5050"/>
                </a:lnTo>
                <a:lnTo>
                  <a:pt x="70636" y="12693"/>
                </a:lnTo>
                <a:lnTo>
                  <a:pt x="65366" y="19264"/>
                </a:lnTo>
                <a:lnTo>
                  <a:pt x="63580" y="23302"/>
                </a:lnTo>
                <a:lnTo>
                  <a:pt x="62390" y="27899"/>
                </a:lnTo>
                <a:lnTo>
                  <a:pt x="61596" y="32870"/>
                </a:lnTo>
                <a:lnTo>
                  <a:pt x="60114" y="38088"/>
                </a:lnTo>
                <a:lnTo>
                  <a:pt x="58174" y="43471"/>
                </a:lnTo>
                <a:lnTo>
                  <a:pt x="55927" y="48966"/>
                </a:lnTo>
                <a:lnTo>
                  <a:pt x="54430" y="55486"/>
                </a:lnTo>
                <a:lnTo>
                  <a:pt x="53432" y="62690"/>
                </a:lnTo>
                <a:lnTo>
                  <a:pt x="52766" y="70351"/>
                </a:lnTo>
                <a:lnTo>
                  <a:pt x="52323" y="77363"/>
                </a:lnTo>
                <a:lnTo>
                  <a:pt x="51830" y="90234"/>
                </a:lnTo>
                <a:lnTo>
                  <a:pt x="51552" y="126393"/>
                </a:lnTo>
                <a:lnTo>
                  <a:pt x="52466" y="137585"/>
                </a:lnTo>
                <a:lnTo>
                  <a:pt x="54027" y="146950"/>
                </a:lnTo>
                <a:lnTo>
                  <a:pt x="56021" y="155099"/>
                </a:lnTo>
                <a:lnTo>
                  <a:pt x="58302" y="163389"/>
                </a:lnTo>
                <a:lnTo>
                  <a:pt x="63377" y="180220"/>
                </a:lnTo>
                <a:lnTo>
                  <a:pt x="67016" y="188709"/>
                </a:lnTo>
                <a:lnTo>
                  <a:pt x="71348" y="197226"/>
                </a:lnTo>
                <a:lnTo>
                  <a:pt x="76140" y="205761"/>
                </a:lnTo>
                <a:lnTo>
                  <a:pt x="81240" y="214309"/>
                </a:lnTo>
                <a:lnTo>
                  <a:pt x="91987" y="231426"/>
                </a:lnTo>
                <a:lnTo>
                  <a:pt x="97519" y="237134"/>
                </a:lnTo>
                <a:lnTo>
                  <a:pt x="103113" y="240939"/>
                </a:lnTo>
                <a:lnTo>
                  <a:pt x="108747" y="243476"/>
                </a:lnTo>
                <a:lnTo>
                  <a:pt x="113455" y="245167"/>
                </a:lnTo>
                <a:lnTo>
                  <a:pt x="117547" y="246294"/>
                </a:lnTo>
                <a:lnTo>
                  <a:pt x="121227" y="247046"/>
                </a:lnTo>
                <a:lnTo>
                  <a:pt x="125586" y="247547"/>
                </a:lnTo>
                <a:lnTo>
                  <a:pt x="130396" y="247881"/>
                </a:lnTo>
                <a:lnTo>
                  <a:pt x="135509" y="248104"/>
                </a:lnTo>
                <a:lnTo>
                  <a:pt x="139869" y="247300"/>
                </a:lnTo>
                <a:lnTo>
                  <a:pt x="147255" y="243866"/>
                </a:lnTo>
                <a:lnTo>
                  <a:pt x="161318" y="236578"/>
                </a:lnTo>
                <a:lnTo>
                  <a:pt x="177550" y="228386"/>
                </a:lnTo>
                <a:lnTo>
                  <a:pt x="182184" y="225582"/>
                </a:lnTo>
                <a:lnTo>
                  <a:pt x="186226" y="222760"/>
                </a:lnTo>
                <a:lnTo>
                  <a:pt x="189873" y="219926"/>
                </a:lnTo>
                <a:lnTo>
                  <a:pt x="194209" y="216133"/>
                </a:lnTo>
                <a:lnTo>
                  <a:pt x="199006" y="211698"/>
                </a:lnTo>
                <a:lnTo>
                  <a:pt x="204108" y="206837"/>
                </a:lnTo>
                <a:lnTo>
                  <a:pt x="208462" y="200738"/>
                </a:lnTo>
                <a:lnTo>
                  <a:pt x="212318" y="193815"/>
                </a:lnTo>
                <a:lnTo>
                  <a:pt x="222294" y="172959"/>
                </a:lnTo>
                <a:lnTo>
                  <a:pt x="225349" y="166724"/>
                </a:lnTo>
                <a:lnTo>
                  <a:pt x="228338" y="161614"/>
                </a:lnTo>
                <a:lnTo>
                  <a:pt x="231283" y="157255"/>
                </a:lnTo>
                <a:lnTo>
                  <a:pt x="240030" y="1456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67"/>
          <p:cNvSpPr/>
          <p:nvPr/>
        </p:nvSpPr>
        <p:spPr>
          <a:xfrm>
            <a:off x="7349490" y="3926204"/>
            <a:ext cx="120016" cy="333352"/>
          </a:xfrm>
          <a:custGeom>
            <a:avLst/>
            <a:gdLst/>
            <a:ahLst/>
            <a:cxnLst/>
            <a:rect l="0" t="0" r="0" b="0"/>
            <a:pathLst>
              <a:path w="120016" h="333352">
                <a:moveTo>
                  <a:pt x="0" y="51436"/>
                </a:moveTo>
                <a:lnTo>
                  <a:pt x="4551" y="69639"/>
                </a:lnTo>
                <a:lnTo>
                  <a:pt x="5891" y="76906"/>
                </a:lnTo>
                <a:lnTo>
                  <a:pt x="6785" y="83656"/>
                </a:lnTo>
                <a:lnTo>
                  <a:pt x="7381" y="90061"/>
                </a:lnTo>
                <a:lnTo>
                  <a:pt x="9683" y="98141"/>
                </a:lnTo>
                <a:lnTo>
                  <a:pt x="13123" y="107337"/>
                </a:lnTo>
                <a:lnTo>
                  <a:pt x="17321" y="117278"/>
                </a:lnTo>
                <a:lnTo>
                  <a:pt x="21072" y="129621"/>
                </a:lnTo>
                <a:lnTo>
                  <a:pt x="24525" y="143564"/>
                </a:lnTo>
                <a:lnTo>
                  <a:pt x="27780" y="158574"/>
                </a:lnTo>
                <a:lnTo>
                  <a:pt x="30902" y="171439"/>
                </a:lnTo>
                <a:lnTo>
                  <a:pt x="33936" y="182873"/>
                </a:lnTo>
                <a:lnTo>
                  <a:pt x="36912" y="193353"/>
                </a:lnTo>
                <a:lnTo>
                  <a:pt x="45298" y="220237"/>
                </a:lnTo>
                <a:lnTo>
                  <a:pt x="50200" y="235408"/>
                </a:lnTo>
                <a:lnTo>
                  <a:pt x="54422" y="250284"/>
                </a:lnTo>
                <a:lnTo>
                  <a:pt x="58189" y="264963"/>
                </a:lnTo>
                <a:lnTo>
                  <a:pt x="71078" y="318192"/>
                </a:lnTo>
                <a:lnTo>
                  <a:pt x="72150" y="325476"/>
                </a:lnTo>
                <a:lnTo>
                  <a:pt x="71912" y="329379"/>
                </a:lnTo>
                <a:lnTo>
                  <a:pt x="69238" y="333351"/>
                </a:lnTo>
                <a:lnTo>
                  <a:pt x="66332" y="328814"/>
                </a:lnTo>
                <a:lnTo>
                  <a:pt x="64224" y="324937"/>
                </a:lnTo>
                <a:lnTo>
                  <a:pt x="56705" y="310379"/>
                </a:lnTo>
                <a:lnTo>
                  <a:pt x="53996" y="304074"/>
                </a:lnTo>
                <a:lnTo>
                  <a:pt x="51238" y="297014"/>
                </a:lnTo>
                <a:lnTo>
                  <a:pt x="45632" y="281549"/>
                </a:lnTo>
                <a:lnTo>
                  <a:pt x="39965" y="265151"/>
                </a:lnTo>
                <a:lnTo>
                  <a:pt x="38073" y="255825"/>
                </a:lnTo>
                <a:lnTo>
                  <a:pt x="36812" y="245798"/>
                </a:lnTo>
                <a:lnTo>
                  <a:pt x="35971" y="235303"/>
                </a:lnTo>
                <a:lnTo>
                  <a:pt x="35411" y="224496"/>
                </a:lnTo>
                <a:lnTo>
                  <a:pt x="34788" y="202329"/>
                </a:lnTo>
                <a:lnTo>
                  <a:pt x="34437" y="168429"/>
                </a:lnTo>
                <a:lnTo>
                  <a:pt x="35341" y="154196"/>
                </a:lnTo>
                <a:lnTo>
                  <a:pt x="36895" y="138040"/>
                </a:lnTo>
                <a:lnTo>
                  <a:pt x="38884" y="120602"/>
                </a:lnTo>
                <a:lnTo>
                  <a:pt x="41162" y="106119"/>
                </a:lnTo>
                <a:lnTo>
                  <a:pt x="43634" y="93606"/>
                </a:lnTo>
                <a:lnTo>
                  <a:pt x="46234" y="82407"/>
                </a:lnTo>
                <a:lnTo>
                  <a:pt x="48921" y="73035"/>
                </a:lnTo>
                <a:lnTo>
                  <a:pt x="51663" y="64883"/>
                </a:lnTo>
                <a:lnTo>
                  <a:pt x="54444" y="57543"/>
                </a:lnTo>
                <a:lnTo>
                  <a:pt x="57251" y="50745"/>
                </a:lnTo>
                <a:lnTo>
                  <a:pt x="60075" y="44308"/>
                </a:lnTo>
                <a:lnTo>
                  <a:pt x="62910" y="38111"/>
                </a:lnTo>
                <a:lnTo>
                  <a:pt x="65752" y="33027"/>
                </a:lnTo>
                <a:lnTo>
                  <a:pt x="68600" y="28686"/>
                </a:lnTo>
                <a:lnTo>
                  <a:pt x="71451" y="24839"/>
                </a:lnTo>
                <a:lnTo>
                  <a:pt x="74304" y="21322"/>
                </a:lnTo>
                <a:lnTo>
                  <a:pt x="77159" y="18025"/>
                </a:lnTo>
                <a:lnTo>
                  <a:pt x="80014" y="14875"/>
                </a:lnTo>
                <a:lnTo>
                  <a:pt x="82870" y="12774"/>
                </a:lnTo>
                <a:lnTo>
                  <a:pt x="85727" y="11374"/>
                </a:lnTo>
                <a:lnTo>
                  <a:pt x="88583" y="10440"/>
                </a:lnTo>
                <a:lnTo>
                  <a:pt x="91441" y="9818"/>
                </a:lnTo>
                <a:lnTo>
                  <a:pt x="94298" y="9403"/>
                </a:lnTo>
                <a:lnTo>
                  <a:pt x="12001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68"/>
          <p:cNvSpPr/>
          <p:nvPr/>
        </p:nvSpPr>
        <p:spPr>
          <a:xfrm>
            <a:off x="7529512" y="3891915"/>
            <a:ext cx="154144" cy="351427"/>
          </a:xfrm>
          <a:custGeom>
            <a:avLst/>
            <a:gdLst/>
            <a:ahLst/>
            <a:cxnLst/>
            <a:rect l="0" t="0" r="0" b="0"/>
            <a:pathLst>
              <a:path w="154144" h="351427">
                <a:moveTo>
                  <a:pt x="102870" y="0"/>
                </a:moveTo>
                <a:lnTo>
                  <a:pt x="93769" y="4551"/>
                </a:lnTo>
                <a:lnTo>
                  <a:pt x="90135" y="7796"/>
                </a:lnTo>
                <a:lnTo>
                  <a:pt x="86760" y="11865"/>
                </a:lnTo>
                <a:lnTo>
                  <a:pt x="83558" y="16482"/>
                </a:lnTo>
                <a:lnTo>
                  <a:pt x="79518" y="21466"/>
                </a:lnTo>
                <a:lnTo>
                  <a:pt x="74919" y="26693"/>
                </a:lnTo>
                <a:lnTo>
                  <a:pt x="69948" y="32083"/>
                </a:lnTo>
                <a:lnTo>
                  <a:pt x="64730" y="41391"/>
                </a:lnTo>
                <a:lnTo>
                  <a:pt x="59346" y="53311"/>
                </a:lnTo>
                <a:lnTo>
                  <a:pt x="37016" y="108955"/>
                </a:lnTo>
                <a:lnTo>
                  <a:pt x="32298" y="122167"/>
                </a:lnTo>
                <a:lnTo>
                  <a:pt x="28200" y="134784"/>
                </a:lnTo>
                <a:lnTo>
                  <a:pt x="24515" y="147006"/>
                </a:lnTo>
                <a:lnTo>
                  <a:pt x="22058" y="157059"/>
                </a:lnTo>
                <a:lnTo>
                  <a:pt x="20420" y="165666"/>
                </a:lnTo>
                <a:lnTo>
                  <a:pt x="19328" y="173308"/>
                </a:lnTo>
                <a:lnTo>
                  <a:pt x="19553" y="179357"/>
                </a:lnTo>
                <a:lnTo>
                  <a:pt x="20655" y="184341"/>
                </a:lnTo>
                <a:lnTo>
                  <a:pt x="22343" y="188616"/>
                </a:lnTo>
                <a:lnTo>
                  <a:pt x="24420" y="191467"/>
                </a:lnTo>
                <a:lnTo>
                  <a:pt x="26758" y="193367"/>
                </a:lnTo>
                <a:lnTo>
                  <a:pt x="29268" y="194634"/>
                </a:lnTo>
                <a:lnTo>
                  <a:pt x="31895" y="196431"/>
                </a:lnTo>
                <a:lnTo>
                  <a:pt x="34598" y="198581"/>
                </a:lnTo>
                <a:lnTo>
                  <a:pt x="37353" y="200967"/>
                </a:lnTo>
                <a:lnTo>
                  <a:pt x="41094" y="202558"/>
                </a:lnTo>
                <a:lnTo>
                  <a:pt x="45494" y="203619"/>
                </a:lnTo>
                <a:lnTo>
                  <a:pt x="59272" y="205749"/>
                </a:lnTo>
                <a:lnTo>
                  <a:pt x="94397" y="211351"/>
                </a:lnTo>
                <a:lnTo>
                  <a:pt x="101984" y="212339"/>
                </a:lnTo>
                <a:lnTo>
                  <a:pt x="107994" y="212996"/>
                </a:lnTo>
                <a:lnTo>
                  <a:pt x="113906" y="214388"/>
                </a:lnTo>
                <a:lnTo>
                  <a:pt x="119752" y="216267"/>
                </a:lnTo>
                <a:lnTo>
                  <a:pt x="125555" y="218473"/>
                </a:lnTo>
                <a:lnTo>
                  <a:pt x="130376" y="220896"/>
                </a:lnTo>
                <a:lnTo>
                  <a:pt x="134542" y="223464"/>
                </a:lnTo>
                <a:lnTo>
                  <a:pt x="138272" y="226128"/>
                </a:lnTo>
                <a:lnTo>
                  <a:pt x="141712" y="228857"/>
                </a:lnTo>
                <a:lnTo>
                  <a:pt x="144957" y="231629"/>
                </a:lnTo>
                <a:lnTo>
                  <a:pt x="148073" y="234429"/>
                </a:lnTo>
                <a:lnTo>
                  <a:pt x="150150" y="237248"/>
                </a:lnTo>
                <a:lnTo>
                  <a:pt x="152459" y="242921"/>
                </a:lnTo>
                <a:lnTo>
                  <a:pt x="153758" y="251470"/>
                </a:lnTo>
                <a:lnTo>
                  <a:pt x="154062" y="259719"/>
                </a:lnTo>
                <a:lnTo>
                  <a:pt x="154143" y="264586"/>
                </a:lnTo>
                <a:lnTo>
                  <a:pt x="152292" y="270688"/>
                </a:lnTo>
                <a:lnTo>
                  <a:pt x="149154" y="277614"/>
                </a:lnTo>
                <a:lnTo>
                  <a:pt x="145155" y="285088"/>
                </a:lnTo>
                <a:lnTo>
                  <a:pt x="139633" y="292929"/>
                </a:lnTo>
                <a:lnTo>
                  <a:pt x="133093" y="301013"/>
                </a:lnTo>
                <a:lnTo>
                  <a:pt x="125876" y="309260"/>
                </a:lnTo>
                <a:lnTo>
                  <a:pt x="119160" y="315711"/>
                </a:lnTo>
                <a:lnTo>
                  <a:pt x="112778" y="320964"/>
                </a:lnTo>
                <a:lnTo>
                  <a:pt x="106618" y="325418"/>
                </a:lnTo>
                <a:lnTo>
                  <a:pt x="100606" y="329340"/>
                </a:lnTo>
                <a:lnTo>
                  <a:pt x="94693" y="332908"/>
                </a:lnTo>
                <a:lnTo>
                  <a:pt x="88846" y="336238"/>
                </a:lnTo>
                <a:lnTo>
                  <a:pt x="77270" y="342479"/>
                </a:lnTo>
                <a:lnTo>
                  <a:pt x="71516" y="345477"/>
                </a:lnTo>
                <a:lnTo>
                  <a:pt x="65774" y="347475"/>
                </a:lnTo>
                <a:lnTo>
                  <a:pt x="60043" y="348807"/>
                </a:lnTo>
                <a:lnTo>
                  <a:pt x="54315" y="349696"/>
                </a:lnTo>
                <a:lnTo>
                  <a:pt x="49545" y="350288"/>
                </a:lnTo>
                <a:lnTo>
                  <a:pt x="45413" y="350683"/>
                </a:lnTo>
                <a:lnTo>
                  <a:pt x="41706" y="350946"/>
                </a:lnTo>
                <a:lnTo>
                  <a:pt x="37329" y="351121"/>
                </a:lnTo>
                <a:lnTo>
                  <a:pt x="27386" y="351316"/>
                </a:lnTo>
                <a:lnTo>
                  <a:pt x="11078" y="351426"/>
                </a:lnTo>
                <a:lnTo>
                  <a:pt x="7386" y="350489"/>
                </a:lnTo>
                <a:lnTo>
                  <a:pt x="4924" y="348912"/>
                </a:lnTo>
                <a:lnTo>
                  <a:pt x="3282" y="346908"/>
                </a:lnTo>
                <a:lnTo>
                  <a:pt x="2188" y="344619"/>
                </a:lnTo>
                <a:lnTo>
                  <a:pt x="0" y="3343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69"/>
          <p:cNvSpPr/>
          <p:nvPr/>
        </p:nvSpPr>
        <p:spPr>
          <a:xfrm>
            <a:off x="7731442" y="3652419"/>
            <a:ext cx="655321" cy="538076"/>
          </a:xfrm>
          <a:custGeom>
            <a:avLst/>
            <a:gdLst/>
            <a:ahLst/>
            <a:cxnLst/>
            <a:rect l="0" t="0" r="0" b="0"/>
            <a:pathLst>
              <a:path w="655321" h="538076">
                <a:moveTo>
                  <a:pt x="80963" y="308076"/>
                </a:moveTo>
                <a:lnTo>
                  <a:pt x="71861" y="298974"/>
                </a:lnTo>
                <a:lnTo>
                  <a:pt x="68227" y="297245"/>
                </a:lnTo>
                <a:lnTo>
                  <a:pt x="64852" y="297046"/>
                </a:lnTo>
                <a:lnTo>
                  <a:pt x="61650" y="297865"/>
                </a:lnTo>
                <a:lnTo>
                  <a:pt x="55552" y="301315"/>
                </a:lnTo>
                <a:lnTo>
                  <a:pt x="52592" y="303568"/>
                </a:lnTo>
                <a:lnTo>
                  <a:pt x="46763" y="311153"/>
                </a:lnTo>
                <a:lnTo>
                  <a:pt x="40998" y="321826"/>
                </a:lnTo>
                <a:lnTo>
                  <a:pt x="35260" y="336094"/>
                </a:lnTo>
                <a:lnTo>
                  <a:pt x="29536" y="351961"/>
                </a:lnTo>
                <a:lnTo>
                  <a:pt x="23817" y="367585"/>
                </a:lnTo>
                <a:lnTo>
                  <a:pt x="18099" y="380879"/>
                </a:lnTo>
                <a:lnTo>
                  <a:pt x="12383" y="395678"/>
                </a:lnTo>
                <a:lnTo>
                  <a:pt x="9526" y="403625"/>
                </a:lnTo>
                <a:lnTo>
                  <a:pt x="6668" y="414637"/>
                </a:lnTo>
                <a:lnTo>
                  <a:pt x="3811" y="427694"/>
                </a:lnTo>
                <a:lnTo>
                  <a:pt x="953" y="442114"/>
                </a:lnTo>
                <a:lnTo>
                  <a:pt x="0" y="453632"/>
                </a:lnTo>
                <a:lnTo>
                  <a:pt x="317" y="463216"/>
                </a:lnTo>
                <a:lnTo>
                  <a:pt x="1482" y="471510"/>
                </a:lnTo>
                <a:lnTo>
                  <a:pt x="3210" y="480849"/>
                </a:lnTo>
                <a:lnTo>
                  <a:pt x="7671" y="501387"/>
                </a:lnTo>
                <a:lnTo>
                  <a:pt x="12829" y="515594"/>
                </a:lnTo>
                <a:lnTo>
                  <a:pt x="15537" y="520716"/>
                </a:lnTo>
                <a:lnTo>
                  <a:pt x="18295" y="524131"/>
                </a:lnTo>
                <a:lnTo>
                  <a:pt x="21087" y="526408"/>
                </a:lnTo>
                <a:lnTo>
                  <a:pt x="26729" y="529890"/>
                </a:lnTo>
                <a:lnTo>
                  <a:pt x="32411" y="534612"/>
                </a:lnTo>
                <a:lnTo>
                  <a:pt x="35260" y="536252"/>
                </a:lnTo>
                <a:lnTo>
                  <a:pt x="40966" y="538075"/>
                </a:lnTo>
                <a:lnTo>
                  <a:pt x="43820" y="537608"/>
                </a:lnTo>
                <a:lnTo>
                  <a:pt x="49532" y="534551"/>
                </a:lnTo>
                <a:lnTo>
                  <a:pt x="51437" y="532401"/>
                </a:lnTo>
                <a:lnTo>
                  <a:pt x="52706" y="530016"/>
                </a:lnTo>
                <a:lnTo>
                  <a:pt x="53553" y="527473"/>
                </a:lnTo>
                <a:lnTo>
                  <a:pt x="54743" y="514793"/>
                </a:lnTo>
                <a:lnTo>
                  <a:pt x="57563" y="501868"/>
                </a:lnTo>
                <a:lnTo>
                  <a:pt x="61038" y="486598"/>
                </a:lnTo>
                <a:lnTo>
                  <a:pt x="62582" y="470287"/>
                </a:lnTo>
                <a:lnTo>
                  <a:pt x="65809" y="453512"/>
                </a:lnTo>
                <a:lnTo>
                  <a:pt x="68002" y="445038"/>
                </a:lnTo>
                <a:lnTo>
                  <a:pt x="70418" y="436531"/>
                </a:lnTo>
                <a:lnTo>
                  <a:pt x="75641" y="419459"/>
                </a:lnTo>
                <a:lnTo>
                  <a:pt x="78368" y="407097"/>
                </a:lnTo>
                <a:lnTo>
                  <a:pt x="81137" y="392187"/>
                </a:lnTo>
                <a:lnTo>
                  <a:pt x="83936" y="375580"/>
                </a:lnTo>
                <a:lnTo>
                  <a:pt x="85803" y="362604"/>
                </a:lnTo>
                <a:lnTo>
                  <a:pt x="87047" y="352048"/>
                </a:lnTo>
                <a:lnTo>
                  <a:pt x="88430" y="336191"/>
                </a:lnTo>
                <a:lnTo>
                  <a:pt x="89207" y="323815"/>
                </a:lnTo>
                <a:lnTo>
                  <a:pt x="89317" y="323331"/>
                </a:lnTo>
                <a:lnTo>
                  <a:pt x="89389" y="323961"/>
                </a:lnTo>
                <a:lnTo>
                  <a:pt x="95398" y="331816"/>
                </a:lnTo>
                <a:lnTo>
                  <a:pt x="100113" y="345080"/>
                </a:lnTo>
                <a:lnTo>
                  <a:pt x="106619" y="358812"/>
                </a:lnTo>
                <a:lnTo>
                  <a:pt x="132989" y="412053"/>
                </a:lnTo>
                <a:lnTo>
                  <a:pt x="143156" y="427890"/>
                </a:lnTo>
                <a:lnTo>
                  <a:pt x="156753" y="443165"/>
                </a:lnTo>
                <a:lnTo>
                  <a:pt x="172846" y="455206"/>
                </a:lnTo>
                <a:lnTo>
                  <a:pt x="184029" y="459192"/>
                </a:lnTo>
                <a:lnTo>
                  <a:pt x="201036" y="461436"/>
                </a:lnTo>
                <a:lnTo>
                  <a:pt x="219299" y="462194"/>
                </a:lnTo>
                <a:lnTo>
                  <a:pt x="233605" y="462325"/>
                </a:lnTo>
                <a:lnTo>
                  <a:pt x="246912" y="459816"/>
                </a:lnTo>
                <a:lnTo>
                  <a:pt x="260445" y="455526"/>
                </a:lnTo>
                <a:lnTo>
                  <a:pt x="269635" y="450444"/>
                </a:lnTo>
                <a:lnTo>
                  <a:pt x="284714" y="437677"/>
                </a:lnTo>
                <a:lnTo>
                  <a:pt x="301247" y="421829"/>
                </a:lnTo>
                <a:lnTo>
                  <a:pt x="313660" y="405069"/>
                </a:lnTo>
                <a:lnTo>
                  <a:pt x="318009" y="395598"/>
                </a:lnTo>
                <a:lnTo>
                  <a:pt x="322815" y="383569"/>
                </a:lnTo>
                <a:lnTo>
                  <a:pt x="333232" y="354963"/>
                </a:lnTo>
                <a:lnTo>
                  <a:pt x="344212" y="323199"/>
                </a:lnTo>
                <a:lnTo>
                  <a:pt x="347902" y="309586"/>
                </a:lnTo>
                <a:lnTo>
                  <a:pt x="350362" y="297653"/>
                </a:lnTo>
                <a:lnTo>
                  <a:pt x="352003" y="286840"/>
                </a:lnTo>
                <a:lnTo>
                  <a:pt x="353097" y="272963"/>
                </a:lnTo>
                <a:lnTo>
                  <a:pt x="353824" y="257045"/>
                </a:lnTo>
                <a:lnTo>
                  <a:pt x="354634" y="221578"/>
                </a:lnTo>
                <a:lnTo>
                  <a:pt x="354995" y="183590"/>
                </a:lnTo>
                <a:lnTo>
                  <a:pt x="354138" y="165077"/>
                </a:lnTo>
                <a:lnTo>
                  <a:pt x="352615" y="147021"/>
                </a:lnTo>
                <a:lnTo>
                  <a:pt x="350647" y="129268"/>
                </a:lnTo>
                <a:lnTo>
                  <a:pt x="348382" y="115528"/>
                </a:lnTo>
                <a:lnTo>
                  <a:pt x="345920" y="104463"/>
                </a:lnTo>
                <a:lnTo>
                  <a:pt x="343326" y="95182"/>
                </a:lnTo>
                <a:lnTo>
                  <a:pt x="337903" y="79788"/>
                </a:lnTo>
                <a:lnTo>
                  <a:pt x="331366" y="64692"/>
                </a:lnTo>
                <a:lnTo>
                  <a:pt x="322111" y="45283"/>
                </a:lnTo>
                <a:lnTo>
                  <a:pt x="311646" y="31576"/>
                </a:lnTo>
                <a:lnTo>
                  <a:pt x="302552" y="22310"/>
                </a:lnTo>
                <a:lnTo>
                  <a:pt x="291683" y="5555"/>
                </a:lnTo>
                <a:lnTo>
                  <a:pt x="289070" y="3525"/>
                </a:lnTo>
                <a:lnTo>
                  <a:pt x="286376" y="2172"/>
                </a:lnTo>
                <a:lnTo>
                  <a:pt x="280842" y="668"/>
                </a:lnTo>
                <a:lnTo>
                  <a:pt x="275208" y="0"/>
                </a:lnTo>
                <a:lnTo>
                  <a:pt x="273325" y="775"/>
                </a:lnTo>
                <a:lnTo>
                  <a:pt x="272069" y="2243"/>
                </a:lnTo>
                <a:lnTo>
                  <a:pt x="271232" y="4175"/>
                </a:lnTo>
                <a:lnTo>
                  <a:pt x="270302" y="8861"/>
                </a:lnTo>
                <a:lnTo>
                  <a:pt x="268936" y="17929"/>
                </a:lnTo>
                <a:lnTo>
                  <a:pt x="265153" y="37834"/>
                </a:lnTo>
                <a:lnTo>
                  <a:pt x="263764" y="55525"/>
                </a:lnTo>
                <a:lnTo>
                  <a:pt x="262839" y="77796"/>
                </a:lnTo>
                <a:lnTo>
                  <a:pt x="262221" y="103121"/>
                </a:lnTo>
                <a:lnTo>
                  <a:pt x="262761" y="123814"/>
                </a:lnTo>
                <a:lnTo>
                  <a:pt x="264074" y="141419"/>
                </a:lnTo>
                <a:lnTo>
                  <a:pt x="265902" y="156967"/>
                </a:lnTo>
                <a:lnTo>
                  <a:pt x="267120" y="172094"/>
                </a:lnTo>
                <a:lnTo>
                  <a:pt x="267934" y="186941"/>
                </a:lnTo>
                <a:lnTo>
                  <a:pt x="268475" y="201602"/>
                </a:lnTo>
                <a:lnTo>
                  <a:pt x="270740" y="215186"/>
                </a:lnTo>
                <a:lnTo>
                  <a:pt x="274156" y="228051"/>
                </a:lnTo>
                <a:lnTo>
                  <a:pt x="278338" y="240439"/>
                </a:lnTo>
                <a:lnTo>
                  <a:pt x="282079" y="252507"/>
                </a:lnTo>
                <a:lnTo>
                  <a:pt x="288776" y="276076"/>
                </a:lnTo>
                <a:lnTo>
                  <a:pt x="297901" y="310765"/>
                </a:lnTo>
                <a:lnTo>
                  <a:pt x="301787" y="322251"/>
                </a:lnTo>
                <a:lnTo>
                  <a:pt x="306285" y="333719"/>
                </a:lnTo>
                <a:lnTo>
                  <a:pt x="311188" y="345173"/>
                </a:lnTo>
                <a:lnTo>
                  <a:pt x="316361" y="355667"/>
                </a:lnTo>
                <a:lnTo>
                  <a:pt x="321715" y="365521"/>
                </a:lnTo>
                <a:lnTo>
                  <a:pt x="327189" y="374947"/>
                </a:lnTo>
                <a:lnTo>
                  <a:pt x="338352" y="393041"/>
                </a:lnTo>
                <a:lnTo>
                  <a:pt x="343996" y="401867"/>
                </a:lnTo>
                <a:lnTo>
                  <a:pt x="350615" y="410608"/>
                </a:lnTo>
                <a:lnTo>
                  <a:pt x="357886" y="419293"/>
                </a:lnTo>
                <a:lnTo>
                  <a:pt x="372633" y="434658"/>
                </a:lnTo>
                <a:lnTo>
                  <a:pt x="385536" y="444662"/>
                </a:lnTo>
                <a:lnTo>
                  <a:pt x="400161" y="452283"/>
                </a:lnTo>
                <a:lnTo>
                  <a:pt x="415234" y="457893"/>
                </a:lnTo>
                <a:lnTo>
                  <a:pt x="435381" y="461051"/>
                </a:lnTo>
                <a:lnTo>
                  <a:pt x="450890" y="461789"/>
                </a:lnTo>
                <a:lnTo>
                  <a:pt x="475686" y="462205"/>
                </a:lnTo>
                <a:lnTo>
                  <a:pt x="483176" y="460359"/>
                </a:lnTo>
                <a:lnTo>
                  <a:pt x="496579" y="453227"/>
                </a:lnTo>
                <a:lnTo>
                  <a:pt x="514836" y="438502"/>
                </a:lnTo>
                <a:lnTo>
                  <a:pt x="532309" y="422074"/>
                </a:lnTo>
                <a:lnTo>
                  <a:pt x="554102" y="400590"/>
                </a:lnTo>
                <a:lnTo>
                  <a:pt x="561172" y="391660"/>
                </a:lnTo>
                <a:lnTo>
                  <a:pt x="567790" y="381895"/>
                </a:lnTo>
                <a:lnTo>
                  <a:pt x="580223" y="361839"/>
                </a:lnTo>
                <a:lnTo>
                  <a:pt x="592099" y="343401"/>
                </a:lnTo>
                <a:lnTo>
                  <a:pt x="596979" y="334483"/>
                </a:lnTo>
                <a:lnTo>
                  <a:pt x="601186" y="325681"/>
                </a:lnTo>
                <a:lnTo>
                  <a:pt x="604944" y="316954"/>
                </a:lnTo>
                <a:lnTo>
                  <a:pt x="610306" y="306375"/>
                </a:lnTo>
                <a:lnTo>
                  <a:pt x="616739" y="294559"/>
                </a:lnTo>
                <a:lnTo>
                  <a:pt x="623884" y="281919"/>
                </a:lnTo>
                <a:lnTo>
                  <a:pt x="630553" y="271588"/>
                </a:lnTo>
                <a:lnTo>
                  <a:pt x="636903" y="262796"/>
                </a:lnTo>
                <a:lnTo>
                  <a:pt x="655320" y="23949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70"/>
          <p:cNvSpPr/>
          <p:nvPr/>
        </p:nvSpPr>
        <p:spPr>
          <a:xfrm>
            <a:off x="2180325" y="3597464"/>
            <a:ext cx="299985" cy="225872"/>
          </a:xfrm>
          <a:custGeom>
            <a:avLst/>
            <a:gdLst/>
            <a:ahLst/>
            <a:cxnLst/>
            <a:rect l="0" t="0" r="0" b="0"/>
            <a:pathLst>
              <a:path w="299985" h="225872">
                <a:moveTo>
                  <a:pt x="51382" y="11558"/>
                </a:moveTo>
                <a:lnTo>
                  <a:pt x="55933" y="25211"/>
                </a:lnTo>
                <a:lnTo>
                  <a:pt x="56321" y="30185"/>
                </a:lnTo>
                <a:lnTo>
                  <a:pt x="55627" y="34453"/>
                </a:lnTo>
                <a:lnTo>
                  <a:pt x="54212" y="38252"/>
                </a:lnTo>
                <a:lnTo>
                  <a:pt x="53269" y="42689"/>
                </a:lnTo>
                <a:lnTo>
                  <a:pt x="52640" y="47552"/>
                </a:lnTo>
                <a:lnTo>
                  <a:pt x="52220" y="52699"/>
                </a:lnTo>
                <a:lnTo>
                  <a:pt x="51941" y="57083"/>
                </a:lnTo>
                <a:lnTo>
                  <a:pt x="51631" y="64494"/>
                </a:lnTo>
                <a:lnTo>
                  <a:pt x="51456" y="78572"/>
                </a:lnTo>
                <a:lnTo>
                  <a:pt x="50479" y="83857"/>
                </a:lnTo>
                <a:lnTo>
                  <a:pt x="48875" y="89284"/>
                </a:lnTo>
                <a:lnTo>
                  <a:pt x="44552" y="101348"/>
                </a:lnTo>
                <a:lnTo>
                  <a:pt x="39457" y="116235"/>
                </a:lnTo>
                <a:lnTo>
                  <a:pt x="36764" y="123253"/>
                </a:lnTo>
                <a:lnTo>
                  <a:pt x="34017" y="129836"/>
                </a:lnTo>
                <a:lnTo>
                  <a:pt x="31233" y="136130"/>
                </a:lnTo>
                <a:lnTo>
                  <a:pt x="27472" y="143184"/>
                </a:lnTo>
                <a:lnTo>
                  <a:pt x="23059" y="150744"/>
                </a:lnTo>
                <a:lnTo>
                  <a:pt x="18213" y="158641"/>
                </a:lnTo>
                <a:lnTo>
                  <a:pt x="14029" y="165811"/>
                </a:lnTo>
                <a:lnTo>
                  <a:pt x="6841" y="178857"/>
                </a:lnTo>
                <a:lnTo>
                  <a:pt x="4543" y="182146"/>
                </a:lnTo>
                <a:lnTo>
                  <a:pt x="3011" y="183386"/>
                </a:lnTo>
                <a:lnTo>
                  <a:pt x="1990" y="183260"/>
                </a:lnTo>
                <a:lnTo>
                  <a:pt x="1309" y="182223"/>
                </a:lnTo>
                <a:lnTo>
                  <a:pt x="552" y="178532"/>
                </a:lnTo>
                <a:lnTo>
                  <a:pt x="216" y="173716"/>
                </a:lnTo>
                <a:lnTo>
                  <a:pt x="66" y="168401"/>
                </a:lnTo>
                <a:lnTo>
                  <a:pt x="0" y="162863"/>
                </a:lnTo>
                <a:lnTo>
                  <a:pt x="2840" y="155291"/>
                </a:lnTo>
                <a:lnTo>
                  <a:pt x="7591" y="144528"/>
                </a:lnTo>
                <a:lnTo>
                  <a:pt x="26645" y="104393"/>
                </a:lnTo>
                <a:lnTo>
                  <a:pt x="29176" y="97261"/>
                </a:lnTo>
                <a:lnTo>
                  <a:pt x="30863" y="90600"/>
                </a:lnTo>
                <a:lnTo>
                  <a:pt x="31988" y="84256"/>
                </a:lnTo>
                <a:lnTo>
                  <a:pt x="33690" y="78120"/>
                </a:lnTo>
                <a:lnTo>
                  <a:pt x="35777" y="72126"/>
                </a:lnTo>
                <a:lnTo>
                  <a:pt x="38121" y="66224"/>
                </a:lnTo>
                <a:lnTo>
                  <a:pt x="40636" y="60385"/>
                </a:lnTo>
                <a:lnTo>
                  <a:pt x="45971" y="48816"/>
                </a:lnTo>
                <a:lnTo>
                  <a:pt x="48727" y="44017"/>
                </a:lnTo>
                <a:lnTo>
                  <a:pt x="51517" y="39865"/>
                </a:lnTo>
                <a:lnTo>
                  <a:pt x="54330" y="36144"/>
                </a:lnTo>
                <a:lnTo>
                  <a:pt x="59995" y="29470"/>
                </a:lnTo>
                <a:lnTo>
                  <a:pt x="62839" y="26357"/>
                </a:lnTo>
                <a:lnTo>
                  <a:pt x="65687" y="22377"/>
                </a:lnTo>
                <a:lnTo>
                  <a:pt x="68539" y="17818"/>
                </a:lnTo>
                <a:lnTo>
                  <a:pt x="71392" y="12874"/>
                </a:lnTo>
                <a:lnTo>
                  <a:pt x="74247" y="8625"/>
                </a:lnTo>
                <a:lnTo>
                  <a:pt x="77103" y="4840"/>
                </a:lnTo>
                <a:lnTo>
                  <a:pt x="79959" y="1365"/>
                </a:lnTo>
                <a:lnTo>
                  <a:pt x="83768" y="0"/>
                </a:lnTo>
                <a:lnTo>
                  <a:pt x="88213" y="43"/>
                </a:lnTo>
                <a:lnTo>
                  <a:pt x="93081" y="1024"/>
                </a:lnTo>
                <a:lnTo>
                  <a:pt x="98231" y="1678"/>
                </a:lnTo>
                <a:lnTo>
                  <a:pt x="103570" y="2113"/>
                </a:lnTo>
                <a:lnTo>
                  <a:pt x="109034" y="2404"/>
                </a:lnTo>
                <a:lnTo>
                  <a:pt x="112677" y="3551"/>
                </a:lnTo>
                <a:lnTo>
                  <a:pt x="115105" y="5268"/>
                </a:lnTo>
                <a:lnTo>
                  <a:pt x="116724" y="7364"/>
                </a:lnTo>
                <a:lnTo>
                  <a:pt x="123603" y="12234"/>
                </a:lnTo>
                <a:lnTo>
                  <a:pt x="132058" y="17574"/>
                </a:lnTo>
                <a:lnTo>
                  <a:pt x="138990" y="23121"/>
                </a:lnTo>
                <a:lnTo>
                  <a:pt x="142172" y="26887"/>
                </a:lnTo>
                <a:lnTo>
                  <a:pt x="145247" y="31302"/>
                </a:lnTo>
                <a:lnTo>
                  <a:pt x="148248" y="36151"/>
                </a:lnTo>
                <a:lnTo>
                  <a:pt x="152155" y="40336"/>
                </a:lnTo>
                <a:lnTo>
                  <a:pt x="156664" y="44078"/>
                </a:lnTo>
                <a:lnTo>
                  <a:pt x="161575" y="47526"/>
                </a:lnTo>
                <a:lnTo>
                  <a:pt x="166754" y="51729"/>
                </a:lnTo>
                <a:lnTo>
                  <a:pt x="172112" y="56436"/>
                </a:lnTo>
                <a:lnTo>
                  <a:pt x="177588" y="61479"/>
                </a:lnTo>
                <a:lnTo>
                  <a:pt x="182192" y="66746"/>
                </a:lnTo>
                <a:lnTo>
                  <a:pt x="186214" y="72163"/>
                </a:lnTo>
                <a:lnTo>
                  <a:pt x="189847" y="77679"/>
                </a:lnTo>
                <a:lnTo>
                  <a:pt x="193222" y="82309"/>
                </a:lnTo>
                <a:lnTo>
                  <a:pt x="196425" y="86348"/>
                </a:lnTo>
                <a:lnTo>
                  <a:pt x="199512" y="89993"/>
                </a:lnTo>
                <a:lnTo>
                  <a:pt x="202523" y="94328"/>
                </a:lnTo>
                <a:lnTo>
                  <a:pt x="205483" y="99123"/>
                </a:lnTo>
                <a:lnTo>
                  <a:pt x="208408" y="104225"/>
                </a:lnTo>
                <a:lnTo>
                  <a:pt x="221819" y="125133"/>
                </a:lnTo>
                <a:lnTo>
                  <a:pt x="230729" y="138710"/>
                </a:lnTo>
                <a:lnTo>
                  <a:pt x="238574" y="148713"/>
                </a:lnTo>
                <a:lnTo>
                  <a:pt x="245709" y="156335"/>
                </a:lnTo>
                <a:lnTo>
                  <a:pt x="252371" y="162368"/>
                </a:lnTo>
                <a:lnTo>
                  <a:pt x="257765" y="169248"/>
                </a:lnTo>
                <a:lnTo>
                  <a:pt x="262313" y="176692"/>
                </a:lnTo>
                <a:lnTo>
                  <a:pt x="266298" y="184512"/>
                </a:lnTo>
                <a:lnTo>
                  <a:pt x="270859" y="191631"/>
                </a:lnTo>
                <a:lnTo>
                  <a:pt x="275805" y="198282"/>
                </a:lnTo>
                <a:lnTo>
                  <a:pt x="281007" y="204620"/>
                </a:lnTo>
                <a:lnTo>
                  <a:pt x="285428" y="209799"/>
                </a:lnTo>
                <a:lnTo>
                  <a:pt x="289328" y="214204"/>
                </a:lnTo>
                <a:lnTo>
                  <a:pt x="299984" y="22587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71"/>
          <p:cNvSpPr/>
          <p:nvPr/>
        </p:nvSpPr>
        <p:spPr>
          <a:xfrm>
            <a:off x="2154907" y="3849052"/>
            <a:ext cx="230560" cy="332404"/>
          </a:xfrm>
          <a:custGeom>
            <a:avLst/>
            <a:gdLst/>
            <a:ahLst/>
            <a:cxnLst/>
            <a:rect l="0" t="0" r="0" b="0"/>
            <a:pathLst>
              <a:path w="230560" h="332404">
                <a:moveTo>
                  <a:pt x="8220" y="0"/>
                </a:moveTo>
                <a:lnTo>
                  <a:pt x="3669" y="0"/>
                </a:lnTo>
                <a:lnTo>
                  <a:pt x="2328" y="952"/>
                </a:lnTo>
                <a:lnTo>
                  <a:pt x="1435" y="2540"/>
                </a:lnTo>
                <a:lnTo>
                  <a:pt x="442" y="6844"/>
                </a:lnTo>
                <a:lnTo>
                  <a:pt x="0" y="11932"/>
                </a:lnTo>
                <a:lnTo>
                  <a:pt x="1788" y="18432"/>
                </a:lnTo>
                <a:lnTo>
                  <a:pt x="4884" y="27528"/>
                </a:lnTo>
                <a:lnTo>
                  <a:pt x="8854" y="38355"/>
                </a:lnTo>
                <a:lnTo>
                  <a:pt x="12452" y="49382"/>
                </a:lnTo>
                <a:lnTo>
                  <a:pt x="15804" y="60544"/>
                </a:lnTo>
                <a:lnTo>
                  <a:pt x="18991" y="71795"/>
                </a:lnTo>
                <a:lnTo>
                  <a:pt x="21116" y="82154"/>
                </a:lnTo>
                <a:lnTo>
                  <a:pt x="22532" y="91917"/>
                </a:lnTo>
                <a:lnTo>
                  <a:pt x="23476" y="101283"/>
                </a:lnTo>
                <a:lnTo>
                  <a:pt x="25058" y="109432"/>
                </a:lnTo>
                <a:lnTo>
                  <a:pt x="27066" y="116770"/>
                </a:lnTo>
                <a:lnTo>
                  <a:pt x="29356" y="123567"/>
                </a:lnTo>
                <a:lnTo>
                  <a:pt x="39521" y="164139"/>
                </a:lnTo>
                <a:lnTo>
                  <a:pt x="46232" y="192293"/>
                </a:lnTo>
                <a:lnTo>
                  <a:pt x="50707" y="212968"/>
                </a:lnTo>
                <a:lnTo>
                  <a:pt x="53689" y="228656"/>
                </a:lnTo>
                <a:lnTo>
                  <a:pt x="55678" y="241020"/>
                </a:lnTo>
                <a:lnTo>
                  <a:pt x="57956" y="251168"/>
                </a:lnTo>
                <a:lnTo>
                  <a:pt x="60427" y="259838"/>
                </a:lnTo>
                <a:lnTo>
                  <a:pt x="63027" y="267523"/>
                </a:lnTo>
                <a:lnTo>
                  <a:pt x="64761" y="273599"/>
                </a:lnTo>
                <a:lnTo>
                  <a:pt x="66687" y="282889"/>
                </a:lnTo>
                <a:lnTo>
                  <a:pt x="68153" y="288606"/>
                </a:lnTo>
                <a:lnTo>
                  <a:pt x="70083" y="295274"/>
                </a:lnTo>
                <a:lnTo>
                  <a:pt x="72322" y="302577"/>
                </a:lnTo>
                <a:lnTo>
                  <a:pt x="74767" y="308398"/>
                </a:lnTo>
                <a:lnTo>
                  <a:pt x="80024" y="317406"/>
                </a:lnTo>
                <a:lnTo>
                  <a:pt x="82995" y="324584"/>
                </a:lnTo>
                <a:lnTo>
                  <a:pt x="83788" y="327832"/>
                </a:lnTo>
                <a:lnTo>
                  <a:pt x="83363" y="329997"/>
                </a:lnTo>
                <a:lnTo>
                  <a:pt x="82128" y="331441"/>
                </a:lnTo>
                <a:lnTo>
                  <a:pt x="80352" y="332403"/>
                </a:lnTo>
                <a:lnTo>
                  <a:pt x="79168" y="332092"/>
                </a:lnTo>
                <a:lnTo>
                  <a:pt x="78379" y="330932"/>
                </a:lnTo>
                <a:lnTo>
                  <a:pt x="77502" y="327104"/>
                </a:lnTo>
                <a:lnTo>
                  <a:pt x="77112" y="322227"/>
                </a:lnTo>
                <a:lnTo>
                  <a:pt x="76892" y="295923"/>
                </a:lnTo>
                <a:lnTo>
                  <a:pt x="77814" y="285865"/>
                </a:lnTo>
                <a:lnTo>
                  <a:pt x="79381" y="276302"/>
                </a:lnTo>
                <a:lnTo>
                  <a:pt x="83662" y="257103"/>
                </a:lnTo>
                <a:lnTo>
                  <a:pt x="88740" y="235871"/>
                </a:lnTo>
                <a:lnTo>
                  <a:pt x="92380" y="226780"/>
                </a:lnTo>
                <a:lnTo>
                  <a:pt x="96711" y="218814"/>
                </a:lnTo>
                <a:lnTo>
                  <a:pt x="101504" y="211598"/>
                </a:lnTo>
                <a:lnTo>
                  <a:pt x="105652" y="204883"/>
                </a:lnTo>
                <a:lnTo>
                  <a:pt x="109370" y="198502"/>
                </a:lnTo>
                <a:lnTo>
                  <a:pt x="112801" y="192342"/>
                </a:lnTo>
                <a:lnTo>
                  <a:pt x="119153" y="182958"/>
                </a:lnTo>
                <a:lnTo>
                  <a:pt x="122180" y="179122"/>
                </a:lnTo>
                <a:lnTo>
                  <a:pt x="126103" y="175612"/>
                </a:lnTo>
                <a:lnTo>
                  <a:pt x="130624" y="172320"/>
                </a:lnTo>
                <a:lnTo>
                  <a:pt x="135543" y="169172"/>
                </a:lnTo>
                <a:lnTo>
                  <a:pt x="140727" y="166121"/>
                </a:lnTo>
                <a:lnTo>
                  <a:pt x="146088" y="163135"/>
                </a:lnTo>
                <a:lnTo>
                  <a:pt x="151567" y="160192"/>
                </a:lnTo>
                <a:lnTo>
                  <a:pt x="157124" y="158230"/>
                </a:lnTo>
                <a:lnTo>
                  <a:pt x="162735" y="156922"/>
                </a:lnTo>
                <a:lnTo>
                  <a:pt x="168380" y="156050"/>
                </a:lnTo>
                <a:lnTo>
                  <a:pt x="174048" y="155468"/>
                </a:lnTo>
                <a:lnTo>
                  <a:pt x="179732" y="155081"/>
                </a:lnTo>
                <a:lnTo>
                  <a:pt x="185426" y="154822"/>
                </a:lnTo>
                <a:lnTo>
                  <a:pt x="191127" y="155602"/>
                </a:lnTo>
                <a:lnTo>
                  <a:pt x="196833" y="157075"/>
                </a:lnTo>
                <a:lnTo>
                  <a:pt x="202542" y="159009"/>
                </a:lnTo>
                <a:lnTo>
                  <a:pt x="207301" y="161251"/>
                </a:lnTo>
                <a:lnTo>
                  <a:pt x="211425" y="163698"/>
                </a:lnTo>
                <a:lnTo>
                  <a:pt x="218549" y="168957"/>
                </a:lnTo>
                <a:lnTo>
                  <a:pt x="224889" y="174470"/>
                </a:lnTo>
                <a:lnTo>
                  <a:pt x="226961" y="177273"/>
                </a:lnTo>
                <a:lnTo>
                  <a:pt x="229263" y="182928"/>
                </a:lnTo>
                <a:lnTo>
                  <a:pt x="229877" y="187675"/>
                </a:lnTo>
                <a:lnTo>
                  <a:pt x="230287" y="193696"/>
                </a:lnTo>
                <a:lnTo>
                  <a:pt x="230559" y="200569"/>
                </a:lnTo>
                <a:lnTo>
                  <a:pt x="229789" y="207055"/>
                </a:lnTo>
                <a:lnTo>
                  <a:pt x="228322" y="213284"/>
                </a:lnTo>
                <a:lnTo>
                  <a:pt x="219125" y="241520"/>
                </a:lnTo>
                <a:lnTo>
                  <a:pt x="216451" y="247691"/>
                </a:lnTo>
                <a:lnTo>
                  <a:pt x="210940" y="257088"/>
                </a:lnTo>
                <a:lnTo>
                  <a:pt x="207184" y="260926"/>
                </a:lnTo>
                <a:lnTo>
                  <a:pt x="202775" y="264439"/>
                </a:lnTo>
                <a:lnTo>
                  <a:pt x="197931" y="267733"/>
                </a:lnTo>
                <a:lnTo>
                  <a:pt x="193749" y="270881"/>
                </a:lnTo>
                <a:lnTo>
                  <a:pt x="186562" y="276919"/>
                </a:lnTo>
                <a:lnTo>
                  <a:pt x="181407" y="279863"/>
                </a:lnTo>
                <a:lnTo>
                  <a:pt x="175113" y="282778"/>
                </a:lnTo>
                <a:lnTo>
                  <a:pt x="168060" y="285673"/>
                </a:lnTo>
                <a:lnTo>
                  <a:pt x="162405" y="288557"/>
                </a:lnTo>
                <a:lnTo>
                  <a:pt x="157682" y="291431"/>
                </a:lnTo>
                <a:lnTo>
                  <a:pt x="153582" y="294300"/>
                </a:lnTo>
                <a:lnTo>
                  <a:pt x="147038" y="296213"/>
                </a:lnTo>
                <a:lnTo>
                  <a:pt x="138865" y="297488"/>
                </a:lnTo>
                <a:lnTo>
                  <a:pt x="122482" y="298904"/>
                </a:lnTo>
                <a:lnTo>
                  <a:pt x="112025" y="299534"/>
                </a:lnTo>
                <a:lnTo>
                  <a:pt x="106951" y="298749"/>
                </a:lnTo>
                <a:lnTo>
                  <a:pt x="101663" y="297273"/>
                </a:lnTo>
                <a:lnTo>
                  <a:pt x="96233" y="295338"/>
                </a:lnTo>
                <a:lnTo>
                  <a:pt x="91660" y="294047"/>
                </a:lnTo>
                <a:lnTo>
                  <a:pt x="87659" y="293186"/>
                </a:lnTo>
                <a:lnTo>
                  <a:pt x="80674" y="292230"/>
                </a:lnTo>
                <a:lnTo>
                  <a:pt x="77478" y="291975"/>
                </a:lnTo>
                <a:lnTo>
                  <a:pt x="68227" y="28289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72"/>
          <p:cNvSpPr/>
          <p:nvPr/>
        </p:nvSpPr>
        <p:spPr>
          <a:xfrm>
            <a:off x="2463164" y="3935319"/>
            <a:ext cx="265749" cy="213215"/>
          </a:xfrm>
          <a:custGeom>
            <a:avLst/>
            <a:gdLst/>
            <a:ahLst/>
            <a:cxnLst/>
            <a:rect l="0" t="0" r="0" b="0"/>
            <a:pathLst>
              <a:path w="265749" h="213215">
                <a:moveTo>
                  <a:pt x="0" y="93756"/>
                </a:moveTo>
                <a:lnTo>
                  <a:pt x="9102" y="107408"/>
                </a:lnTo>
                <a:lnTo>
                  <a:pt x="12736" y="111430"/>
                </a:lnTo>
                <a:lnTo>
                  <a:pt x="16111" y="114111"/>
                </a:lnTo>
                <a:lnTo>
                  <a:pt x="22400" y="117090"/>
                </a:lnTo>
                <a:lnTo>
                  <a:pt x="28371" y="118414"/>
                </a:lnTo>
                <a:lnTo>
                  <a:pt x="32249" y="118767"/>
                </a:lnTo>
                <a:lnTo>
                  <a:pt x="36740" y="119002"/>
                </a:lnTo>
                <a:lnTo>
                  <a:pt x="46809" y="119264"/>
                </a:lnTo>
                <a:lnTo>
                  <a:pt x="69888" y="119446"/>
                </a:lnTo>
                <a:lnTo>
                  <a:pt x="73262" y="118502"/>
                </a:lnTo>
                <a:lnTo>
                  <a:pt x="79551" y="114914"/>
                </a:lnTo>
                <a:lnTo>
                  <a:pt x="85521" y="110144"/>
                </a:lnTo>
                <a:lnTo>
                  <a:pt x="91350" y="104849"/>
                </a:lnTo>
                <a:lnTo>
                  <a:pt x="99986" y="96513"/>
                </a:lnTo>
                <a:lnTo>
                  <a:pt x="105716" y="90854"/>
                </a:lnTo>
                <a:lnTo>
                  <a:pt x="108578" y="87059"/>
                </a:lnTo>
                <a:lnTo>
                  <a:pt x="111438" y="82624"/>
                </a:lnTo>
                <a:lnTo>
                  <a:pt x="114297" y="77762"/>
                </a:lnTo>
                <a:lnTo>
                  <a:pt x="117156" y="73568"/>
                </a:lnTo>
                <a:lnTo>
                  <a:pt x="120014" y="69820"/>
                </a:lnTo>
                <a:lnTo>
                  <a:pt x="122872" y="66368"/>
                </a:lnTo>
                <a:lnTo>
                  <a:pt x="126047" y="59994"/>
                </a:lnTo>
                <a:lnTo>
                  <a:pt x="126894" y="56960"/>
                </a:lnTo>
                <a:lnTo>
                  <a:pt x="128411" y="53033"/>
                </a:lnTo>
                <a:lnTo>
                  <a:pt x="130375" y="48509"/>
                </a:lnTo>
                <a:lnTo>
                  <a:pt x="132637" y="43589"/>
                </a:lnTo>
                <a:lnTo>
                  <a:pt x="134145" y="38404"/>
                </a:lnTo>
                <a:lnTo>
                  <a:pt x="135150" y="33042"/>
                </a:lnTo>
                <a:lnTo>
                  <a:pt x="135820" y="27563"/>
                </a:lnTo>
                <a:lnTo>
                  <a:pt x="136267" y="22957"/>
                </a:lnTo>
                <a:lnTo>
                  <a:pt x="136565" y="18934"/>
                </a:lnTo>
                <a:lnTo>
                  <a:pt x="136763" y="15300"/>
                </a:lnTo>
                <a:lnTo>
                  <a:pt x="135943" y="11924"/>
                </a:lnTo>
                <a:lnTo>
                  <a:pt x="132492" y="5633"/>
                </a:lnTo>
                <a:lnTo>
                  <a:pt x="129745" y="1288"/>
                </a:lnTo>
                <a:lnTo>
                  <a:pt x="128407" y="678"/>
                </a:lnTo>
                <a:lnTo>
                  <a:pt x="124380" y="0"/>
                </a:lnTo>
                <a:lnTo>
                  <a:pt x="121972" y="772"/>
                </a:lnTo>
                <a:lnTo>
                  <a:pt x="116758" y="4170"/>
                </a:lnTo>
                <a:lnTo>
                  <a:pt x="108725" y="8854"/>
                </a:lnTo>
                <a:lnTo>
                  <a:pt x="103916" y="11438"/>
                </a:lnTo>
                <a:lnTo>
                  <a:pt x="96033" y="16847"/>
                </a:lnTo>
                <a:lnTo>
                  <a:pt x="92597" y="19623"/>
                </a:lnTo>
                <a:lnTo>
                  <a:pt x="89354" y="23379"/>
                </a:lnTo>
                <a:lnTo>
                  <a:pt x="86240" y="27788"/>
                </a:lnTo>
                <a:lnTo>
                  <a:pt x="83210" y="32632"/>
                </a:lnTo>
                <a:lnTo>
                  <a:pt x="80239" y="37767"/>
                </a:lnTo>
                <a:lnTo>
                  <a:pt x="74397" y="48552"/>
                </a:lnTo>
                <a:lnTo>
                  <a:pt x="71506" y="55047"/>
                </a:lnTo>
                <a:lnTo>
                  <a:pt x="68626" y="62235"/>
                </a:lnTo>
                <a:lnTo>
                  <a:pt x="65753" y="69884"/>
                </a:lnTo>
                <a:lnTo>
                  <a:pt x="62885" y="81651"/>
                </a:lnTo>
                <a:lnTo>
                  <a:pt x="60021" y="96164"/>
                </a:lnTo>
                <a:lnTo>
                  <a:pt x="57160" y="112506"/>
                </a:lnTo>
                <a:lnTo>
                  <a:pt x="55252" y="128163"/>
                </a:lnTo>
                <a:lnTo>
                  <a:pt x="53980" y="143364"/>
                </a:lnTo>
                <a:lnTo>
                  <a:pt x="53132" y="158260"/>
                </a:lnTo>
                <a:lnTo>
                  <a:pt x="53519" y="169144"/>
                </a:lnTo>
                <a:lnTo>
                  <a:pt x="54729" y="177352"/>
                </a:lnTo>
                <a:lnTo>
                  <a:pt x="56489" y="183776"/>
                </a:lnTo>
                <a:lnTo>
                  <a:pt x="59567" y="189012"/>
                </a:lnTo>
                <a:lnTo>
                  <a:pt x="63524" y="193455"/>
                </a:lnTo>
                <a:lnTo>
                  <a:pt x="68067" y="197369"/>
                </a:lnTo>
                <a:lnTo>
                  <a:pt x="72048" y="200932"/>
                </a:lnTo>
                <a:lnTo>
                  <a:pt x="79012" y="207429"/>
                </a:lnTo>
                <a:lnTo>
                  <a:pt x="83154" y="209543"/>
                </a:lnTo>
                <a:lnTo>
                  <a:pt x="87821" y="210952"/>
                </a:lnTo>
                <a:lnTo>
                  <a:pt x="92838" y="211892"/>
                </a:lnTo>
                <a:lnTo>
                  <a:pt x="98087" y="212518"/>
                </a:lnTo>
                <a:lnTo>
                  <a:pt x="103491" y="212935"/>
                </a:lnTo>
                <a:lnTo>
                  <a:pt x="108999" y="213214"/>
                </a:lnTo>
                <a:lnTo>
                  <a:pt x="114577" y="212447"/>
                </a:lnTo>
                <a:lnTo>
                  <a:pt x="120200" y="210983"/>
                </a:lnTo>
                <a:lnTo>
                  <a:pt x="125853" y="209055"/>
                </a:lnTo>
                <a:lnTo>
                  <a:pt x="132480" y="205865"/>
                </a:lnTo>
                <a:lnTo>
                  <a:pt x="139755" y="201832"/>
                </a:lnTo>
                <a:lnTo>
                  <a:pt x="147463" y="197239"/>
                </a:lnTo>
                <a:lnTo>
                  <a:pt x="154506" y="192272"/>
                </a:lnTo>
                <a:lnTo>
                  <a:pt x="161107" y="187056"/>
                </a:lnTo>
                <a:lnTo>
                  <a:pt x="167412" y="181673"/>
                </a:lnTo>
                <a:lnTo>
                  <a:pt x="174473" y="176180"/>
                </a:lnTo>
                <a:lnTo>
                  <a:pt x="182038" y="170613"/>
                </a:lnTo>
                <a:lnTo>
                  <a:pt x="198064" y="159347"/>
                </a:lnTo>
                <a:lnTo>
                  <a:pt x="214711" y="147990"/>
                </a:lnTo>
                <a:lnTo>
                  <a:pt x="222199" y="142294"/>
                </a:lnTo>
                <a:lnTo>
                  <a:pt x="229095" y="136592"/>
                </a:lnTo>
                <a:lnTo>
                  <a:pt x="235598" y="130886"/>
                </a:lnTo>
                <a:lnTo>
                  <a:pt x="241838" y="125176"/>
                </a:lnTo>
                <a:lnTo>
                  <a:pt x="265748" y="1023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 formed by a transversal</a:t>
            </a:r>
            <a:endParaRPr lang="en-US" dirty="0"/>
          </a:p>
        </p:txBody>
      </p:sp>
      <p:sp>
        <p:nvSpPr>
          <p:cNvPr id="3" name="Content Placeholder 2"/>
          <p:cNvSpPr>
            <a:spLocks noGrp="1"/>
          </p:cNvSpPr>
          <p:nvPr>
            <p:ph idx="1"/>
          </p:nvPr>
        </p:nvSpPr>
        <p:spPr>
          <a:xfrm>
            <a:off x="457200" y="1600201"/>
            <a:ext cx="4648200" cy="4495800"/>
          </a:xfrm>
        </p:spPr>
        <p:txBody>
          <a:bodyPr/>
          <a:lstStyle/>
          <a:p>
            <a:r>
              <a:rPr lang="en-US" dirty="0" smtClean="0"/>
              <a:t>Exterior angles are outside the lines, and on the same side of the transversal.</a:t>
            </a:r>
          </a:p>
          <a:p>
            <a:r>
              <a:rPr lang="en-US" dirty="0" smtClean="0"/>
              <a:t>Interior angles are inside the lines, and on the same side of the transversal.</a:t>
            </a:r>
            <a:endParaRPr lang="en-US" dirty="0"/>
          </a:p>
        </p:txBody>
      </p:sp>
      <p:pic>
        <p:nvPicPr>
          <p:cNvPr id="32770" name="Picture 2"/>
          <p:cNvPicPr>
            <a:picLocks noChangeAspect="1" noChangeArrowheads="1"/>
          </p:cNvPicPr>
          <p:nvPr/>
        </p:nvPicPr>
        <p:blipFill>
          <a:blip r:embed="rId3" cstate="print"/>
          <a:srcRect/>
          <a:stretch>
            <a:fillRect/>
          </a:stretch>
        </p:blipFill>
        <p:spPr bwMode="auto">
          <a:xfrm>
            <a:off x="4953000" y="1905000"/>
            <a:ext cx="3895266" cy="3467100"/>
          </a:xfrm>
          <a:prstGeom prst="rect">
            <a:avLst/>
          </a:prstGeom>
          <a:noFill/>
          <a:ln w="9525">
            <a:noFill/>
            <a:miter lim="800000"/>
            <a:headEnd/>
            <a:tailEnd/>
          </a:ln>
          <a:effectLst/>
        </p:spPr>
      </p:pic>
      <p:sp>
        <p:nvSpPr>
          <p:cNvPr id="15" name="SMARTPenAnnotation139"/>
          <p:cNvSpPr/>
          <p:nvPr/>
        </p:nvSpPr>
        <p:spPr>
          <a:xfrm>
            <a:off x="956788" y="2170138"/>
            <a:ext cx="2586513" cy="67285"/>
          </a:xfrm>
          <a:custGeom>
            <a:avLst/>
            <a:gdLst/>
            <a:ahLst/>
            <a:cxnLst/>
            <a:rect l="0" t="0" r="0" b="0"/>
            <a:pathLst>
              <a:path w="2586513" h="67285">
                <a:moveTo>
                  <a:pt x="14761" y="15849"/>
                </a:moveTo>
                <a:lnTo>
                  <a:pt x="5660" y="15849"/>
                </a:lnTo>
                <a:lnTo>
                  <a:pt x="2979" y="14897"/>
                </a:lnTo>
                <a:lnTo>
                  <a:pt x="1191" y="13309"/>
                </a:lnTo>
                <a:lnTo>
                  <a:pt x="0" y="11298"/>
                </a:lnTo>
                <a:lnTo>
                  <a:pt x="158" y="9958"/>
                </a:lnTo>
                <a:lnTo>
                  <a:pt x="1216" y="9064"/>
                </a:lnTo>
                <a:lnTo>
                  <a:pt x="2873" y="8468"/>
                </a:lnTo>
                <a:lnTo>
                  <a:pt x="4931" y="7118"/>
                </a:lnTo>
                <a:lnTo>
                  <a:pt x="7255" y="5266"/>
                </a:lnTo>
                <a:lnTo>
                  <a:pt x="9757" y="3079"/>
                </a:lnTo>
                <a:lnTo>
                  <a:pt x="13330" y="1621"/>
                </a:lnTo>
                <a:lnTo>
                  <a:pt x="22381" y="0"/>
                </a:lnTo>
                <a:lnTo>
                  <a:pt x="47993" y="1820"/>
                </a:lnTo>
                <a:lnTo>
                  <a:pt x="65491" y="3639"/>
                </a:lnTo>
                <a:lnTo>
                  <a:pt x="162931" y="10750"/>
                </a:lnTo>
                <a:lnTo>
                  <a:pt x="212059" y="13582"/>
                </a:lnTo>
                <a:lnTo>
                  <a:pt x="447211" y="22575"/>
                </a:lnTo>
                <a:lnTo>
                  <a:pt x="509856" y="24553"/>
                </a:lnTo>
                <a:lnTo>
                  <a:pt x="594849" y="28608"/>
                </a:lnTo>
                <a:lnTo>
                  <a:pt x="655804" y="29117"/>
                </a:lnTo>
                <a:lnTo>
                  <a:pt x="982922" y="25228"/>
                </a:lnTo>
                <a:lnTo>
                  <a:pt x="1026914" y="25912"/>
                </a:lnTo>
                <a:lnTo>
                  <a:pt x="1065768" y="27320"/>
                </a:lnTo>
                <a:lnTo>
                  <a:pt x="1129575" y="30472"/>
                </a:lnTo>
                <a:lnTo>
                  <a:pt x="1209344" y="32496"/>
                </a:lnTo>
                <a:lnTo>
                  <a:pt x="1316470" y="32896"/>
                </a:lnTo>
                <a:lnTo>
                  <a:pt x="1344530" y="33881"/>
                </a:lnTo>
                <a:lnTo>
                  <a:pt x="1367999" y="35490"/>
                </a:lnTo>
                <a:lnTo>
                  <a:pt x="1388407" y="37516"/>
                </a:lnTo>
                <a:lnTo>
                  <a:pt x="1407728" y="38866"/>
                </a:lnTo>
                <a:lnTo>
                  <a:pt x="1461272" y="40766"/>
                </a:lnTo>
                <a:lnTo>
                  <a:pt x="1528678" y="41330"/>
                </a:lnTo>
                <a:lnTo>
                  <a:pt x="1637256" y="41461"/>
                </a:lnTo>
                <a:lnTo>
                  <a:pt x="1745838" y="44060"/>
                </a:lnTo>
                <a:lnTo>
                  <a:pt x="1867523" y="48338"/>
                </a:lnTo>
                <a:lnTo>
                  <a:pt x="1924061" y="49338"/>
                </a:lnTo>
                <a:lnTo>
                  <a:pt x="2169491" y="50108"/>
                </a:lnTo>
                <a:lnTo>
                  <a:pt x="2187530" y="51071"/>
                </a:lnTo>
                <a:lnTo>
                  <a:pt x="2204319" y="52665"/>
                </a:lnTo>
                <a:lnTo>
                  <a:pt x="2220274" y="54681"/>
                </a:lnTo>
                <a:lnTo>
                  <a:pt x="2250913" y="56024"/>
                </a:lnTo>
                <a:lnTo>
                  <a:pt x="2383887" y="57915"/>
                </a:lnTo>
                <a:lnTo>
                  <a:pt x="2472644" y="58358"/>
                </a:lnTo>
                <a:lnTo>
                  <a:pt x="2504885" y="59428"/>
                </a:lnTo>
                <a:lnTo>
                  <a:pt x="2529236" y="61094"/>
                </a:lnTo>
                <a:lnTo>
                  <a:pt x="2586512" y="6728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40"/>
          <p:cNvSpPr/>
          <p:nvPr/>
        </p:nvSpPr>
        <p:spPr>
          <a:xfrm>
            <a:off x="7221102" y="2400448"/>
            <a:ext cx="287361" cy="299775"/>
          </a:xfrm>
          <a:custGeom>
            <a:avLst/>
            <a:gdLst/>
            <a:ahLst/>
            <a:cxnLst/>
            <a:rect l="0" t="0" r="0" b="0"/>
            <a:pathLst>
              <a:path w="287361" h="299775">
                <a:moveTo>
                  <a:pt x="171250" y="42714"/>
                </a:moveTo>
                <a:lnTo>
                  <a:pt x="153047" y="47265"/>
                </a:lnTo>
                <a:lnTo>
                  <a:pt x="146731" y="48606"/>
                </a:lnTo>
                <a:lnTo>
                  <a:pt x="141570" y="49499"/>
                </a:lnTo>
                <a:lnTo>
                  <a:pt x="137176" y="50095"/>
                </a:lnTo>
                <a:lnTo>
                  <a:pt x="130436" y="52397"/>
                </a:lnTo>
                <a:lnTo>
                  <a:pt x="122134" y="55837"/>
                </a:lnTo>
                <a:lnTo>
                  <a:pt x="112789" y="60035"/>
                </a:lnTo>
                <a:lnTo>
                  <a:pt x="105606" y="62834"/>
                </a:lnTo>
                <a:lnTo>
                  <a:pt x="99865" y="64700"/>
                </a:lnTo>
                <a:lnTo>
                  <a:pt x="95085" y="65944"/>
                </a:lnTo>
                <a:lnTo>
                  <a:pt x="89040" y="68678"/>
                </a:lnTo>
                <a:lnTo>
                  <a:pt x="82154" y="72406"/>
                </a:lnTo>
                <a:lnTo>
                  <a:pt x="74706" y="76796"/>
                </a:lnTo>
                <a:lnTo>
                  <a:pt x="68787" y="80675"/>
                </a:lnTo>
                <a:lnTo>
                  <a:pt x="63888" y="84214"/>
                </a:lnTo>
                <a:lnTo>
                  <a:pt x="59671" y="87526"/>
                </a:lnTo>
                <a:lnTo>
                  <a:pt x="54001" y="91639"/>
                </a:lnTo>
                <a:lnTo>
                  <a:pt x="40082" y="101289"/>
                </a:lnTo>
                <a:lnTo>
                  <a:pt x="33322" y="109386"/>
                </a:lnTo>
                <a:lnTo>
                  <a:pt x="26911" y="119547"/>
                </a:lnTo>
                <a:lnTo>
                  <a:pt x="20731" y="131084"/>
                </a:lnTo>
                <a:lnTo>
                  <a:pt x="15660" y="143537"/>
                </a:lnTo>
                <a:lnTo>
                  <a:pt x="11326" y="156602"/>
                </a:lnTo>
                <a:lnTo>
                  <a:pt x="7484" y="170074"/>
                </a:lnTo>
                <a:lnTo>
                  <a:pt x="4923" y="180009"/>
                </a:lnTo>
                <a:lnTo>
                  <a:pt x="3215" y="187584"/>
                </a:lnTo>
                <a:lnTo>
                  <a:pt x="2077" y="193586"/>
                </a:lnTo>
                <a:lnTo>
                  <a:pt x="812" y="202796"/>
                </a:lnTo>
                <a:lnTo>
                  <a:pt x="250" y="211017"/>
                </a:lnTo>
                <a:lnTo>
                  <a:pt x="0" y="221020"/>
                </a:lnTo>
                <a:lnTo>
                  <a:pt x="1838" y="227307"/>
                </a:lnTo>
                <a:lnTo>
                  <a:pt x="4969" y="234356"/>
                </a:lnTo>
                <a:lnTo>
                  <a:pt x="14580" y="252548"/>
                </a:lnTo>
                <a:lnTo>
                  <a:pt x="20795" y="260251"/>
                </a:lnTo>
                <a:lnTo>
                  <a:pt x="28669" y="268565"/>
                </a:lnTo>
                <a:lnTo>
                  <a:pt x="36761" y="274220"/>
                </a:lnTo>
                <a:lnTo>
                  <a:pt x="41585" y="277061"/>
                </a:lnTo>
                <a:lnTo>
                  <a:pt x="49486" y="280218"/>
                </a:lnTo>
                <a:lnTo>
                  <a:pt x="52926" y="281060"/>
                </a:lnTo>
                <a:lnTo>
                  <a:pt x="59290" y="284536"/>
                </a:lnTo>
                <a:lnTo>
                  <a:pt x="62320" y="286796"/>
                </a:lnTo>
                <a:lnTo>
                  <a:pt x="68227" y="289307"/>
                </a:lnTo>
                <a:lnTo>
                  <a:pt x="74979" y="291376"/>
                </a:lnTo>
                <a:lnTo>
                  <a:pt x="79447" y="293261"/>
                </a:lnTo>
                <a:lnTo>
                  <a:pt x="91204" y="298580"/>
                </a:lnTo>
                <a:lnTo>
                  <a:pt x="95025" y="299016"/>
                </a:lnTo>
                <a:lnTo>
                  <a:pt x="100431" y="299307"/>
                </a:lnTo>
                <a:lnTo>
                  <a:pt x="116612" y="299717"/>
                </a:lnTo>
                <a:lnTo>
                  <a:pt x="120537" y="299774"/>
                </a:lnTo>
                <a:lnTo>
                  <a:pt x="126964" y="298860"/>
                </a:lnTo>
                <a:lnTo>
                  <a:pt x="135059" y="297298"/>
                </a:lnTo>
                <a:lnTo>
                  <a:pt x="144265" y="295304"/>
                </a:lnTo>
                <a:lnTo>
                  <a:pt x="151355" y="293975"/>
                </a:lnTo>
                <a:lnTo>
                  <a:pt x="157035" y="293089"/>
                </a:lnTo>
                <a:lnTo>
                  <a:pt x="161773" y="292498"/>
                </a:lnTo>
                <a:lnTo>
                  <a:pt x="165885" y="291152"/>
                </a:lnTo>
                <a:lnTo>
                  <a:pt x="172993" y="287116"/>
                </a:lnTo>
                <a:lnTo>
                  <a:pt x="191452" y="274938"/>
                </a:lnTo>
                <a:lnTo>
                  <a:pt x="197101" y="270872"/>
                </a:lnTo>
                <a:lnTo>
                  <a:pt x="205917" y="263815"/>
                </a:lnTo>
                <a:lnTo>
                  <a:pt x="213010" y="257504"/>
                </a:lnTo>
                <a:lnTo>
                  <a:pt x="220291" y="249619"/>
                </a:lnTo>
                <a:lnTo>
                  <a:pt x="224899" y="243516"/>
                </a:lnTo>
                <a:lnTo>
                  <a:pt x="229876" y="236589"/>
                </a:lnTo>
                <a:lnTo>
                  <a:pt x="234147" y="231019"/>
                </a:lnTo>
                <a:lnTo>
                  <a:pt x="241432" y="222290"/>
                </a:lnTo>
                <a:lnTo>
                  <a:pt x="245660" y="216724"/>
                </a:lnTo>
                <a:lnTo>
                  <a:pt x="255439" y="202920"/>
                </a:lnTo>
                <a:lnTo>
                  <a:pt x="259761" y="196190"/>
                </a:lnTo>
                <a:lnTo>
                  <a:pt x="263595" y="189799"/>
                </a:lnTo>
                <a:lnTo>
                  <a:pt x="267103" y="183633"/>
                </a:lnTo>
                <a:lnTo>
                  <a:pt x="269443" y="178570"/>
                </a:lnTo>
                <a:lnTo>
                  <a:pt x="272041" y="170404"/>
                </a:lnTo>
                <a:lnTo>
                  <a:pt x="275736" y="163600"/>
                </a:lnTo>
                <a:lnTo>
                  <a:pt x="278054" y="160453"/>
                </a:lnTo>
                <a:lnTo>
                  <a:pt x="280632" y="151875"/>
                </a:lnTo>
                <a:lnTo>
                  <a:pt x="281319" y="146920"/>
                </a:lnTo>
                <a:lnTo>
                  <a:pt x="284622" y="128716"/>
                </a:lnTo>
                <a:lnTo>
                  <a:pt x="286836" y="117193"/>
                </a:lnTo>
                <a:lnTo>
                  <a:pt x="287360" y="107607"/>
                </a:lnTo>
                <a:lnTo>
                  <a:pt x="286757" y="99311"/>
                </a:lnTo>
                <a:lnTo>
                  <a:pt x="285402" y="91875"/>
                </a:lnTo>
                <a:lnTo>
                  <a:pt x="283546" y="84061"/>
                </a:lnTo>
                <a:lnTo>
                  <a:pt x="281357" y="75993"/>
                </a:lnTo>
                <a:lnTo>
                  <a:pt x="278944" y="67758"/>
                </a:lnTo>
                <a:lnTo>
                  <a:pt x="276384" y="61315"/>
                </a:lnTo>
                <a:lnTo>
                  <a:pt x="273725" y="56067"/>
                </a:lnTo>
                <a:lnTo>
                  <a:pt x="268230" y="47696"/>
                </a:lnTo>
                <a:lnTo>
                  <a:pt x="262612" y="40801"/>
                </a:lnTo>
                <a:lnTo>
                  <a:pt x="254095" y="31564"/>
                </a:lnTo>
                <a:lnTo>
                  <a:pt x="245853" y="25694"/>
                </a:lnTo>
                <a:lnTo>
                  <a:pt x="240988" y="22794"/>
                </a:lnTo>
                <a:lnTo>
                  <a:pt x="233042" y="17033"/>
                </a:lnTo>
                <a:lnTo>
                  <a:pt x="229589" y="14164"/>
                </a:lnTo>
                <a:lnTo>
                  <a:pt x="224431" y="11298"/>
                </a:lnTo>
                <a:lnTo>
                  <a:pt x="218134" y="8435"/>
                </a:lnTo>
                <a:lnTo>
                  <a:pt x="211079" y="5574"/>
                </a:lnTo>
                <a:lnTo>
                  <a:pt x="204470" y="3666"/>
                </a:lnTo>
                <a:lnTo>
                  <a:pt x="198159" y="2395"/>
                </a:lnTo>
                <a:lnTo>
                  <a:pt x="192047" y="1547"/>
                </a:lnTo>
                <a:lnTo>
                  <a:pt x="186067" y="982"/>
                </a:lnTo>
                <a:lnTo>
                  <a:pt x="180176" y="605"/>
                </a:lnTo>
                <a:lnTo>
                  <a:pt x="168550" y="186"/>
                </a:lnTo>
                <a:lnTo>
                  <a:pt x="157032" y="0"/>
                </a:lnTo>
                <a:lnTo>
                  <a:pt x="151294" y="903"/>
                </a:lnTo>
                <a:lnTo>
                  <a:pt x="145564" y="2458"/>
                </a:lnTo>
                <a:lnTo>
                  <a:pt x="102670" y="169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1"/>
          <p:cNvSpPr/>
          <p:nvPr/>
        </p:nvSpPr>
        <p:spPr>
          <a:xfrm>
            <a:off x="6441426" y="4432607"/>
            <a:ext cx="230818" cy="299378"/>
          </a:xfrm>
          <a:custGeom>
            <a:avLst/>
            <a:gdLst/>
            <a:ahLst/>
            <a:cxnLst/>
            <a:rect l="0" t="0" r="0" b="0"/>
            <a:pathLst>
              <a:path w="230818" h="299378">
                <a:moveTo>
                  <a:pt x="102249" y="42238"/>
                </a:moveTo>
                <a:lnTo>
                  <a:pt x="88596" y="37687"/>
                </a:lnTo>
                <a:lnTo>
                  <a:pt x="83622" y="37299"/>
                </a:lnTo>
                <a:lnTo>
                  <a:pt x="79353" y="37992"/>
                </a:lnTo>
                <a:lnTo>
                  <a:pt x="75556" y="39408"/>
                </a:lnTo>
                <a:lnTo>
                  <a:pt x="68795" y="40980"/>
                </a:lnTo>
                <a:lnTo>
                  <a:pt x="65658" y="41399"/>
                </a:lnTo>
                <a:lnTo>
                  <a:pt x="63568" y="42631"/>
                </a:lnTo>
                <a:lnTo>
                  <a:pt x="62173" y="44405"/>
                </a:lnTo>
                <a:lnTo>
                  <a:pt x="61245" y="46540"/>
                </a:lnTo>
                <a:lnTo>
                  <a:pt x="57767" y="50821"/>
                </a:lnTo>
                <a:lnTo>
                  <a:pt x="52592" y="56532"/>
                </a:lnTo>
                <a:lnTo>
                  <a:pt x="46284" y="63198"/>
                </a:lnTo>
                <a:lnTo>
                  <a:pt x="41127" y="69546"/>
                </a:lnTo>
                <a:lnTo>
                  <a:pt x="36736" y="75683"/>
                </a:lnTo>
                <a:lnTo>
                  <a:pt x="18294" y="103771"/>
                </a:lnTo>
                <a:lnTo>
                  <a:pt x="13894" y="111835"/>
                </a:lnTo>
                <a:lnTo>
                  <a:pt x="10008" y="120069"/>
                </a:lnTo>
                <a:lnTo>
                  <a:pt x="6464" y="128415"/>
                </a:lnTo>
                <a:lnTo>
                  <a:pt x="4103" y="137789"/>
                </a:lnTo>
                <a:lnTo>
                  <a:pt x="2528" y="147849"/>
                </a:lnTo>
                <a:lnTo>
                  <a:pt x="1478" y="158365"/>
                </a:lnTo>
                <a:lnTo>
                  <a:pt x="778" y="172044"/>
                </a:lnTo>
                <a:lnTo>
                  <a:pt x="0" y="205021"/>
                </a:lnTo>
                <a:lnTo>
                  <a:pt x="746" y="220293"/>
                </a:lnTo>
                <a:lnTo>
                  <a:pt x="2195" y="234284"/>
                </a:lnTo>
                <a:lnTo>
                  <a:pt x="4114" y="247421"/>
                </a:lnTo>
                <a:lnTo>
                  <a:pt x="6345" y="257131"/>
                </a:lnTo>
                <a:lnTo>
                  <a:pt x="8786" y="264557"/>
                </a:lnTo>
                <a:lnTo>
                  <a:pt x="11365" y="270461"/>
                </a:lnTo>
                <a:lnTo>
                  <a:pt x="16771" y="279560"/>
                </a:lnTo>
                <a:lnTo>
                  <a:pt x="19546" y="283320"/>
                </a:lnTo>
                <a:lnTo>
                  <a:pt x="22349" y="285827"/>
                </a:lnTo>
                <a:lnTo>
                  <a:pt x="25169" y="287498"/>
                </a:lnTo>
                <a:lnTo>
                  <a:pt x="28003" y="288612"/>
                </a:lnTo>
                <a:lnTo>
                  <a:pt x="33691" y="292390"/>
                </a:lnTo>
                <a:lnTo>
                  <a:pt x="36540" y="294731"/>
                </a:lnTo>
                <a:lnTo>
                  <a:pt x="40346" y="296291"/>
                </a:lnTo>
                <a:lnTo>
                  <a:pt x="44788" y="297332"/>
                </a:lnTo>
                <a:lnTo>
                  <a:pt x="49654" y="298025"/>
                </a:lnTo>
                <a:lnTo>
                  <a:pt x="53850" y="298488"/>
                </a:lnTo>
                <a:lnTo>
                  <a:pt x="61053" y="299001"/>
                </a:lnTo>
                <a:lnTo>
                  <a:pt x="69970" y="299230"/>
                </a:lnTo>
                <a:lnTo>
                  <a:pt x="91216" y="299377"/>
                </a:lnTo>
                <a:lnTo>
                  <a:pt x="95846" y="298436"/>
                </a:lnTo>
                <a:lnTo>
                  <a:pt x="99885" y="296857"/>
                </a:lnTo>
                <a:lnTo>
                  <a:pt x="106913" y="292561"/>
                </a:lnTo>
                <a:lnTo>
                  <a:pt x="113211" y="287478"/>
                </a:lnTo>
                <a:lnTo>
                  <a:pt x="119186" y="282043"/>
                </a:lnTo>
                <a:lnTo>
                  <a:pt x="125969" y="276453"/>
                </a:lnTo>
                <a:lnTo>
                  <a:pt x="130444" y="273628"/>
                </a:lnTo>
                <a:lnTo>
                  <a:pt x="135333" y="270793"/>
                </a:lnTo>
                <a:lnTo>
                  <a:pt x="145846" y="265103"/>
                </a:lnTo>
                <a:lnTo>
                  <a:pt x="151315" y="262252"/>
                </a:lnTo>
                <a:lnTo>
                  <a:pt x="155915" y="258446"/>
                </a:lnTo>
                <a:lnTo>
                  <a:pt x="159934" y="254004"/>
                </a:lnTo>
                <a:lnTo>
                  <a:pt x="163566" y="249138"/>
                </a:lnTo>
                <a:lnTo>
                  <a:pt x="167892" y="244941"/>
                </a:lnTo>
                <a:lnTo>
                  <a:pt x="172681" y="241191"/>
                </a:lnTo>
                <a:lnTo>
                  <a:pt x="177778" y="237738"/>
                </a:lnTo>
                <a:lnTo>
                  <a:pt x="182129" y="233531"/>
                </a:lnTo>
                <a:lnTo>
                  <a:pt x="185982" y="228822"/>
                </a:lnTo>
                <a:lnTo>
                  <a:pt x="189504" y="223777"/>
                </a:lnTo>
                <a:lnTo>
                  <a:pt x="194709" y="214699"/>
                </a:lnTo>
                <a:lnTo>
                  <a:pt x="208112" y="189372"/>
                </a:lnTo>
                <a:lnTo>
                  <a:pt x="222622" y="161186"/>
                </a:lnTo>
                <a:lnTo>
                  <a:pt x="225360" y="153922"/>
                </a:lnTo>
                <a:lnTo>
                  <a:pt x="227185" y="147174"/>
                </a:lnTo>
                <a:lnTo>
                  <a:pt x="228402" y="140770"/>
                </a:lnTo>
                <a:lnTo>
                  <a:pt x="229214" y="133643"/>
                </a:lnTo>
                <a:lnTo>
                  <a:pt x="229755" y="126035"/>
                </a:lnTo>
                <a:lnTo>
                  <a:pt x="230355" y="110913"/>
                </a:lnTo>
                <a:lnTo>
                  <a:pt x="230623" y="97843"/>
                </a:lnTo>
                <a:lnTo>
                  <a:pt x="230817" y="47594"/>
                </a:lnTo>
                <a:lnTo>
                  <a:pt x="229871" y="41998"/>
                </a:lnTo>
                <a:lnTo>
                  <a:pt x="226280" y="33241"/>
                </a:lnTo>
                <a:lnTo>
                  <a:pt x="222084" y="28620"/>
                </a:lnTo>
                <a:lnTo>
                  <a:pt x="216428" y="23634"/>
                </a:lnTo>
                <a:lnTo>
                  <a:pt x="209801" y="18405"/>
                </a:lnTo>
                <a:lnTo>
                  <a:pt x="203478" y="13967"/>
                </a:lnTo>
                <a:lnTo>
                  <a:pt x="197357" y="10056"/>
                </a:lnTo>
                <a:lnTo>
                  <a:pt x="191372" y="6495"/>
                </a:lnTo>
                <a:lnTo>
                  <a:pt x="184524" y="4122"/>
                </a:lnTo>
                <a:lnTo>
                  <a:pt x="177101" y="2540"/>
                </a:lnTo>
                <a:lnTo>
                  <a:pt x="169296" y="1485"/>
                </a:lnTo>
                <a:lnTo>
                  <a:pt x="162187" y="782"/>
                </a:lnTo>
                <a:lnTo>
                  <a:pt x="155542" y="313"/>
                </a:lnTo>
                <a:lnTo>
                  <a:pt x="149208" y="0"/>
                </a:lnTo>
                <a:lnTo>
                  <a:pt x="143080" y="744"/>
                </a:lnTo>
                <a:lnTo>
                  <a:pt x="137090" y="2193"/>
                </a:lnTo>
                <a:lnTo>
                  <a:pt x="131191" y="4111"/>
                </a:lnTo>
                <a:lnTo>
                  <a:pt x="122495" y="6342"/>
                </a:lnTo>
                <a:lnTo>
                  <a:pt x="100135" y="11362"/>
                </a:lnTo>
                <a:lnTo>
                  <a:pt x="90362" y="14034"/>
                </a:lnTo>
                <a:lnTo>
                  <a:pt x="81942" y="16767"/>
                </a:lnTo>
                <a:lnTo>
                  <a:pt x="74424" y="19543"/>
                </a:lnTo>
                <a:lnTo>
                  <a:pt x="67506" y="22345"/>
                </a:lnTo>
                <a:lnTo>
                  <a:pt x="60989" y="25166"/>
                </a:lnTo>
                <a:lnTo>
                  <a:pt x="42241" y="336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42"/>
          <p:cNvSpPr/>
          <p:nvPr/>
        </p:nvSpPr>
        <p:spPr>
          <a:xfrm>
            <a:off x="5609272" y="4774882"/>
            <a:ext cx="369982" cy="111444"/>
          </a:xfrm>
          <a:custGeom>
            <a:avLst/>
            <a:gdLst/>
            <a:ahLst/>
            <a:cxnLst/>
            <a:rect l="0" t="0" r="0" b="0"/>
            <a:pathLst>
              <a:path w="369982" h="111444">
                <a:moveTo>
                  <a:pt x="0" y="111443"/>
                </a:moveTo>
                <a:lnTo>
                  <a:pt x="29209" y="111443"/>
                </a:lnTo>
                <a:lnTo>
                  <a:pt x="34713" y="110490"/>
                </a:lnTo>
                <a:lnTo>
                  <a:pt x="42192" y="108903"/>
                </a:lnTo>
                <a:lnTo>
                  <a:pt x="50988" y="106892"/>
                </a:lnTo>
                <a:lnTo>
                  <a:pt x="57805" y="105551"/>
                </a:lnTo>
                <a:lnTo>
                  <a:pt x="67919" y="104062"/>
                </a:lnTo>
                <a:lnTo>
                  <a:pt x="73854" y="102712"/>
                </a:lnTo>
                <a:lnTo>
                  <a:pt x="80669" y="100860"/>
                </a:lnTo>
                <a:lnTo>
                  <a:pt x="88069" y="98672"/>
                </a:lnTo>
                <a:lnTo>
                  <a:pt x="94908" y="96262"/>
                </a:lnTo>
                <a:lnTo>
                  <a:pt x="101372" y="93702"/>
                </a:lnTo>
                <a:lnTo>
                  <a:pt x="107586" y="91043"/>
                </a:lnTo>
                <a:lnTo>
                  <a:pt x="115539" y="88318"/>
                </a:lnTo>
                <a:lnTo>
                  <a:pt x="124651" y="85549"/>
                </a:lnTo>
                <a:lnTo>
                  <a:pt x="134535" y="82750"/>
                </a:lnTo>
                <a:lnTo>
                  <a:pt x="143031" y="79932"/>
                </a:lnTo>
                <a:lnTo>
                  <a:pt x="150598" y="77100"/>
                </a:lnTo>
                <a:lnTo>
                  <a:pt x="157549" y="74260"/>
                </a:lnTo>
                <a:lnTo>
                  <a:pt x="169803" y="67604"/>
                </a:lnTo>
                <a:lnTo>
                  <a:pt x="203738" y="47509"/>
                </a:lnTo>
                <a:lnTo>
                  <a:pt x="223455" y="38340"/>
                </a:lnTo>
                <a:lnTo>
                  <a:pt x="244221" y="30323"/>
                </a:lnTo>
                <a:lnTo>
                  <a:pt x="265684" y="23073"/>
                </a:lnTo>
                <a:lnTo>
                  <a:pt x="283802" y="17287"/>
                </a:lnTo>
                <a:lnTo>
                  <a:pt x="314094" y="8318"/>
                </a:lnTo>
                <a:lnTo>
                  <a:pt x="325601" y="5545"/>
                </a:lnTo>
                <a:lnTo>
                  <a:pt x="335178" y="3697"/>
                </a:lnTo>
                <a:lnTo>
                  <a:pt x="343466" y="2465"/>
                </a:lnTo>
                <a:lnTo>
                  <a:pt x="349945" y="1643"/>
                </a:lnTo>
                <a:lnTo>
                  <a:pt x="359684" y="731"/>
                </a:lnTo>
                <a:lnTo>
                  <a:pt x="365971" y="217"/>
                </a:lnTo>
                <a:lnTo>
                  <a:pt x="367805" y="1097"/>
                </a:lnTo>
                <a:lnTo>
                  <a:pt x="369981" y="2636"/>
                </a:lnTo>
                <a:lnTo>
                  <a:pt x="36861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43"/>
          <p:cNvSpPr/>
          <p:nvPr/>
        </p:nvSpPr>
        <p:spPr>
          <a:xfrm>
            <a:off x="5857875" y="4740592"/>
            <a:ext cx="166629" cy="162879"/>
          </a:xfrm>
          <a:custGeom>
            <a:avLst/>
            <a:gdLst/>
            <a:ahLst/>
            <a:cxnLst/>
            <a:rect l="0" t="0" r="0" b="0"/>
            <a:pathLst>
              <a:path w="166629" h="162879">
                <a:moveTo>
                  <a:pt x="0" y="0"/>
                </a:moveTo>
                <a:lnTo>
                  <a:pt x="13652" y="4551"/>
                </a:lnTo>
                <a:lnTo>
                  <a:pt x="18626" y="5891"/>
                </a:lnTo>
                <a:lnTo>
                  <a:pt x="22895" y="6785"/>
                </a:lnTo>
                <a:lnTo>
                  <a:pt x="26693" y="7381"/>
                </a:lnTo>
                <a:lnTo>
                  <a:pt x="33035" y="7779"/>
                </a:lnTo>
                <a:lnTo>
                  <a:pt x="50242" y="8220"/>
                </a:lnTo>
                <a:lnTo>
                  <a:pt x="59212" y="7385"/>
                </a:lnTo>
                <a:lnTo>
                  <a:pt x="68050" y="5876"/>
                </a:lnTo>
                <a:lnTo>
                  <a:pt x="76799" y="3917"/>
                </a:lnTo>
                <a:lnTo>
                  <a:pt x="84537" y="2611"/>
                </a:lnTo>
                <a:lnTo>
                  <a:pt x="91600" y="1741"/>
                </a:lnTo>
                <a:lnTo>
                  <a:pt x="98214" y="1161"/>
                </a:lnTo>
                <a:lnTo>
                  <a:pt x="104528" y="774"/>
                </a:lnTo>
                <a:lnTo>
                  <a:pt x="125043" y="102"/>
                </a:lnTo>
                <a:lnTo>
                  <a:pt x="156866" y="3"/>
                </a:lnTo>
                <a:lnTo>
                  <a:pt x="159822" y="955"/>
                </a:lnTo>
                <a:lnTo>
                  <a:pt x="162745" y="2541"/>
                </a:lnTo>
                <a:lnTo>
                  <a:pt x="165647" y="4552"/>
                </a:lnTo>
                <a:lnTo>
                  <a:pt x="166628" y="6844"/>
                </a:lnTo>
                <a:lnTo>
                  <a:pt x="166331" y="9325"/>
                </a:lnTo>
                <a:lnTo>
                  <a:pt x="165180" y="11932"/>
                </a:lnTo>
                <a:lnTo>
                  <a:pt x="163459" y="14622"/>
                </a:lnTo>
                <a:lnTo>
                  <a:pt x="161360" y="17369"/>
                </a:lnTo>
                <a:lnTo>
                  <a:pt x="159008" y="20151"/>
                </a:lnTo>
                <a:lnTo>
                  <a:pt x="156488" y="22959"/>
                </a:lnTo>
                <a:lnTo>
                  <a:pt x="151147" y="28619"/>
                </a:lnTo>
                <a:lnTo>
                  <a:pt x="149342" y="31462"/>
                </a:lnTo>
                <a:lnTo>
                  <a:pt x="148139" y="34310"/>
                </a:lnTo>
                <a:lnTo>
                  <a:pt x="147337" y="37160"/>
                </a:lnTo>
                <a:lnTo>
                  <a:pt x="142992" y="43824"/>
                </a:lnTo>
                <a:lnTo>
                  <a:pt x="136285" y="53028"/>
                </a:lnTo>
                <a:lnTo>
                  <a:pt x="118674" y="75956"/>
                </a:lnTo>
                <a:lnTo>
                  <a:pt x="98146" y="102021"/>
                </a:lnTo>
                <a:lnTo>
                  <a:pt x="89243" y="114687"/>
                </a:lnTo>
                <a:lnTo>
                  <a:pt x="81403" y="126940"/>
                </a:lnTo>
                <a:lnTo>
                  <a:pt x="51434" y="1628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4"/>
          <p:cNvSpPr/>
          <p:nvPr/>
        </p:nvSpPr>
        <p:spPr>
          <a:xfrm>
            <a:off x="6783705" y="2125980"/>
            <a:ext cx="145733" cy="265748"/>
          </a:xfrm>
          <a:custGeom>
            <a:avLst/>
            <a:gdLst/>
            <a:ahLst/>
            <a:cxnLst/>
            <a:rect l="0" t="0" r="0" b="0"/>
            <a:pathLst>
              <a:path w="145733" h="265748">
                <a:moveTo>
                  <a:pt x="0" y="0"/>
                </a:moveTo>
                <a:lnTo>
                  <a:pt x="0" y="4551"/>
                </a:lnTo>
                <a:lnTo>
                  <a:pt x="2540" y="11865"/>
                </a:lnTo>
                <a:lnTo>
                  <a:pt x="4551" y="16482"/>
                </a:lnTo>
                <a:lnTo>
                  <a:pt x="6844" y="19560"/>
                </a:lnTo>
                <a:lnTo>
                  <a:pt x="9325" y="21613"/>
                </a:lnTo>
                <a:lnTo>
                  <a:pt x="11931" y="22981"/>
                </a:lnTo>
                <a:lnTo>
                  <a:pt x="14621" y="25798"/>
                </a:lnTo>
                <a:lnTo>
                  <a:pt x="17368" y="29581"/>
                </a:lnTo>
                <a:lnTo>
                  <a:pt x="20151" y="34008"/>
                </a:lnTo>
                <a:lnTo>
                  <a:pt x="23243" y="41467"/>
                </a:lnTo>
                <a:lnTo>
                  <a:pt x="24068" y="44790"/>
                </a:lnTo>
                <a:lnTo>
                  <a:pt x="30064" y="63721"/>
                </a:lnTo>
                <a:lnTo>
                  <a:pt x="34330" y="76771"/>
                </a:lnTo>
                <a:lnTo>
                  <a:pt x="38127" y="86423"/>
                </a:lnTo>
                <a:lnTo>
                  <a:pt x="41610" y="93810"/>
                </a:lnTo>
                <a:lnTo>
                  <a:pt x="44885" y="99688"/>
                </a:lnTo>
                <a:lnTo>
                  <a:pt x="51063" y="111298"/>
                </a:lnTo>
                <a:lnTo>
                  <a:pt x="54045" y="117061"/>
                </a:lnTo>
                <a:lnTo>
                  <a:pt x="56032" y="122808"/>
                </a:lnTo>
                <a:lnTo>
                  <a:pt x="57358" y="128544"/>
                </a:lnTo>
                <a:lnTo>
                  <a:pt x="58240" y="134273"/>
                </a:lnTo>
                <a:lnTo>
                  <a:pt x="60734" y="139046"/>
                </a:lnTo>
                <a:lnTo>
                  <a:pt x="64302" y="143179"/>
                </a:lnTo>
                <a:lnTo>
                  <a:pt x="68586" y="146888"/>
                </a:lnTo>
                <a:lnTo>
                  <a:pt x="71441" y="150313"/>
                </a:lnTo>
                <a:lnTo>
                  <a:pt x="74614" y="156658"/>
                </a:lnTo>
                <a:lnTo>
                  <a:pt x="76412" y="160636"/>
                </a:lnTo>
                <a:lnTo>
                  <a:pt x="80951" y="170136"/>
                </a:lnTo>
                <a:lnTo>
                  <a:pt x="83495" y="174384"/>
                </a:lnTo>
                <a:lnTo>
                  <a:pt x="86143" y="178168"/>
                </a:lnTo>
                <a:lnTo>
                  <a:pt x="88861" y="181644"/>
                </a:lnTo>
                <a:lnTo>
                  <a:pt x="91625" y="184913"/>
                </a:lnTo>
                <a:lnTo>
                  <a:pt x="94421" y="188046"/>
                </a:lnTo>
                <a:lnTo>
                  <a:pt x="100067" y="194065"/>
                </a:lnTo>
                <a:lnTo>
                  <a:pt x="105751" y="199916"/>
                </a:lnTo>
                <a:lnTo>
                  <a:pt x="110506" y="205667"/>
                </a:lnTo>
                <a:lnTo>
                  <a:pt x="123409" y="222217"/>
                </a:lnTo>
                <a:lnTo>
                  <a:pt x="127992" y="229107"/>
                </a:lnTo>
                <a:lnTo>
                  <a:pt x="131048" y="234653"/>
                </a:lnTo>
                <a:lnTo>
                  <a:pt x="133085" y="239303"/>
                </a:lnTo>
                <a:lnTo>
                  <a:pt x="135349" y="247009"/>
                </a:lnTo>
                <a:lnTo>
                  <a:pt x="135953" y="250398"/>
                </a:lnTo>
                <a:lnTo>
                  <a:pt x="139163" y="256703"/>
                </a:lnTo>
                <a:lnTo>
                  <a:pt x="145732" y="2657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45"/>
          <p:cNvSpPr/>
          <p:nvPr/>
        </p:nvSpPr>
        <p:spPr>
          <a:xfrm>
            <a:off x="6838774" y="2297430"/>
            <a:ext cx="176389" cy="137126"/>
          </a:xfrm>
          <a:custGeom>
            <a:avLst/>
            <a:gdLst/>
            <a:ahLst/>
            <a:cxnLst/>
            <a:rect l="0" t="0" r="0" b="0"/>
            <a:pathLst>
              <a:path w="176389" h="137126">
                <a:moveTo>
                  <a:pt x="4938" y="77152"/>
                </a:moveTo>
                <a:lnTo>
                  <a:pt x="0" y="72213"/>
                </a:lnTo>
                <a:lnTo>
                  <a:pt x="16848" y="89062"/>
                </a:lnTo>
                <a:lnTo>
                  <a:pt x="19546" y="90807"/>
                </a:lnTo>
                <a:lnTo>
                  <a:pt x="22297" y="91971"/>
                </a:lnTo>
                <a:lnTo>
                  <a:pt x="25083" y="92746"/>
                </a:lnTo>
                <a:lnTo>
                  <a:pt x="27893" y="94215"/>
                </a:lnTo>
                <a:lnTo>
                  <a:pt x="30719" y="96148"/>
                </a:lnTo>
                <a:lnTo>
                  <a:pt x="33555" y="98388"/>
                </a:lnTo>
                <a:lnTo>
                  <a:pt x="36399" y="100835"/>
                </a:lnTo>
                <a:lnTo>
                  <a:pt x="39247" y="103418"/>
                </a:lnTo>
                <a:lnTo>
                  <a:pt x="44952" y="108828"/>
                </a:lnTo>
                <a:lnTo>
                  <a:pt x="50662" y="114408"/>
                </a:lnTo>
                <a:lnTo>
                  <a:pt x="54471" y="117229"/>
                </a:lnTo>
                <a:lnTo>
                  <a:pt x="58915" y="120063"/>
                </a:lnTo>
                <a:lnTo>
                  <a:pt x="63783" y="122904"/>
                </a:lnTo>
                <a:lnTo>
                  <a:pt x="67980" y="124798"/>
                </a:lnTo>
                <a:lnTo>
                  <a:pt x="71731" y="126061"/>
                </a:lnTo>
                <a:lnTo>
                  <a:pt x="75184" y="126903"/>
                </a:lnTo>
                <a:lnTo>
                  <a:pt x="78439" y="128417"/>
                </a:lnTo>
                <a:lnTo>
                  <a:pt x="81561" y="130379"/>
                </a:lnTo>
                <a:lnTo>
                  <a:pt x="84595" y="132639"/>
                </a:lnTo>
                <a:lnTo>
                  <a:pt x="87570" y="134146"/>
                </a:lnTo>
                <a:lnTo>
                  <a:pt x="90506" y="135150"/>
                </a:lnTo>
                <a:lnTo>
                  <a:pt x="93416" y="135820"/>
                </a:lnTo>
                <a:lnTo>
                  <a:pt x="97261" y="136267"/>
                </a:lnTo>
                <a:lnTo>
                  <a:pt x="101729" y="136564"/>
                </a:lnTo>
                <a:lnTo>
                  <a:pt x="106613" y="136763"/>
                </a:lnTo>
                <a:lnTo>
                  <a:pt x="137666" y="137125"/>
                </a:lnTo>
                <a:lnTo>
                  <a:pt x="140096" y="135231"/>
                </a:lnTo>
                <a:lnTo>
                  <a:pt x="142668" y="132064"/>
                </a:lnTo>
                <a:lnTo>
                  <a:pt x="145336" y="128048"/>
                </a:lnTo>
                <a:lnTo>
                  <a:pt x="147114" y="123465"/>
                </a:lnTo>
                <a:lnTo>
                  <a:pt x="148300" y="118505"/>
                </a:lnTo>
                <a:lnTo>
                  <a:pt x="149090" y="113293"/>
                </a:lnTo>
                <a:lnTo>
                  <a:pt x="149617" y="106961"/>
                </a:lnTo>
                <a:lnTo>
                  <a:pt x="149969" y="99882"/>
                </a:lnTo>
                <a:lnTo>
                  <a:pt x="150202" y="92306"/>
                </a:lnTo>
                <a:lnTo>
                  <a:pt x="151311" y="82492"/>
                </a:lnTo>
                <a:lnTo>
                  <a:pt x="153003" y="71187"/>
                </a:lnTo>
                <a:lnTo>
                  <a:pt x="155083" y="58888"/>
                </a:lnTo>
                <a:lnTo>
                  <a:pt x="156469" y="49736"/>
                </a:lnTo>
                <a:lnTo>
                  <a:pt x="157394" y="42682"/>
                </a:lnTo>
                <a:lnTo>
                  <a:pt x="158010" y="37027"/>
                </a:lnTo>
                <a:lnTo>
                  <a:pt x="158421" y="32305"/>
                </a:lnTo>
                <a:lnTo>
                  <a:pt x="158695" y="28204"/>
                </a:lnTo>
                <a:lnTo>
                  <a:pt x="158877" y="24517"/>
                </a:lnTo>
                <a:lnTo>
                  <a:pt x="159952" y="21107"/>
                </a:lnTo>
                <a:lnTo>
                  <a:pt x="161621" y="17881"/>
                </a:lnTo>
                <a:lnTo>
                  <a:pt x="166592" y="10411"/>
                </a:lnTo>
                <a:lnTo>
                  <a:pt x="169812" y="6849"/>
                </a:lnTo>
                <a:lnTo>
                  <a:pt x="17638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46"/>
          <p:cNvSpPr/>
          <p:nvPr/>
        </p:nvSpPr>
        <p:spPr>
          <a:xfrm>
            <a:off x="740092" y="4162101"/>
            <a:ext cx="2923223" cy="123761"/>
          </a:xfrm>
          <a:custGeom>
            <a:avLst/>
            <a:gdLst/>
            <a:ahLst/>
            <a:cxnLst/>
            <a:rect l="0" t="0" r="0" b="0"/>
            <a:pathLst>
              <a:path w="2923223" h="123761">
                <a:moveTo>
                  <a:pt x="0" y="64141"/>
                </a:moveTo>
                <a:lnTo>
                  <a:pt x="11606" y="65094"/>
                </a:lnTo>
                <a:lnTo>
                  <a:pt x="44079" y="70032"/>
                </a:lnTo>
                <a:lnTo>
                  <a:pt x="92727" y="73431"/>
                </a:lnTo>
                <a:lnTo>
                  <a:pt x="198617" y="93207"/>
                </a:lnTo>
                <a:lnTo>
                  <a:pt x="215279" y="96853"/>
                </a:lnTo>
                <a:lnTo>
                  <a:pt x="229244" y="100236"/>
                </a:lnTo>
                <a:lnTo>
                  <a:pt x="252381" y="103996"/>
                </a:lnTo>
                <a:lnTo>
                  <a:pt x="271237" y="106619"/>
                </a:lnTo>
                <a:lnTo>
                  <a:pt x="278932" y="108653"/>
                </a:lnTo>
                <a:lnTo>
                  <a:pt x="293515" y="112499"/>
                </a:lnTo>
                <a:lnTo>
                  <a:pt x="323505" y="115617"/>
                </a:lnTo>
                <a:lnTo>
                  <a:pt x="361902" y="119722"/>
                </a:lnTo>
                <a:lnTo>
                  <a:pt x="447301" y="123274"/>
                </a:lnTo>
                <a:lnTo>
                  <a:pt x="525508" y="123760"/>
                </a:lnTo>
                <a:lnTo>
                  <a:pt x="589477" y="121436"/>
                </a:lnTo>
                <a:lnTo>
                  <a:pt x="637275" y="118180"/>
                </a:lnTo>
                <a:lnTo>
                  <a:pt x="686556" y="115395"/>
                </a:lnTo>
                <a:lnTo>
                  <a:pt x="701544" y="113551"/>
                </a:lnTo>
                <a:lnTo>
                  <a:pt x="716299" y="111368"/>
                </a:lnTo>
                <a:lnTo>
                  <a:pt x="729945" y="108961"/>
                </a:lnTo>
                <a:lnTo>
                  <a:pt x="742853" y="106403"/>
                </a:lnTo>
                <a:lnTo>
                  <a:pt x="755268" y="103746"/>
                </a:lnTo>
                <a:lnTo>
                  <a:pt x="773069" y="101022"/>
                </a:lnTo>
                <a:lnTo>
                  <a:pt x="818249" y="95455"/>
                </a:lnTo>
                <a:lnTo>
                  <a:pt x="938192" y="82415"/>
                </a:lnTo>
                <a:lnTo>
                  <a:pt x="1039274" y="74486"/>
                </a:lnTo>
                <a:lnTo>
                  <a:pt x="1133412" y="68739"/>
                </a:lnTo>
                <a:lnTo>
                  <a:pt x="1217947" y="64551"/>
                </a:lnTo>
                <a:lnTo>
                  <a:pt x="1273147" y="60196"/>
                </a:lnTo>
                <a:lnTo>
                  <a:pt x="1344671" y="52545"/>
                </a:lnTo>
                <a:lnTo>
                  <a:pt x="1385080" y="47838"/>
                </a:lnTo>
                <a:lnTo>
                  <a:pt x="1417734" y="44700"/>
                </a:lnTo>
                <a:lnTo>
                  <a:pt x="1469257" y="41213"/>
                </a:lnTo>
                <a:lnTo>
                  <a:pt x="1490044" y="39331"/>
                </a:lnTo>
                <a:lnTo>
                  <a:pt x="1508665" y="37123"/>
                </a:lnTo>
                <a:lnTo>
                  <a:pt x="1525842" y="34700"/>
                </a:lnTo>
                <a:lnTo>
                  <a:pt x="1572867" y="29466"/>
                </a:lnTo>
                <a:lnTo>
                  <a:pt x="1720284" y="13794"/>
                </a:lnTo>
                <a:lnTo>
                  <a:pt x="1765981" y="10574"/>
                </a:lnTo>
                <a:lnTo>
                  <a:pt x="1812638" y="8427"/>
                </a:lnTo>
                <a:lnTo>
                  <a:pt x="1914327" y="6042"/>
                </a:lnTo>
                <a:lnTo>
                  <a:pt x="2035722" y="4982"/>
                </a:lnTo>
                <a:lnTo>
                  <a:pt x="2120155" y="1971"/>
                </a:lnTo>
                <a:lnTo>
                  <a:pt x="2199819" y="0"/>
                </a:lnTo>
                <a:lnTo>
                  <a:pt x="2353826" y="9481"/>
                </a:lnTo>
                <a:lnTo>
                  <a:pt x="2429816" y="11750"/>
                </a:lnTo>
                <a:lnTo>
                  <a:pt x="2598450" y="12580"/>
                </a:lnTo>
                <a:lnTo>
                  <a:pt x="2651561" y="15190"/>
                </a:lnTo>
                <a:lnTo>
                  <a:pt x="2701519" y="19525"/>
                </a:lnTo>
                <a:lnTo>
                  <a:pt x="2752298" y="24627"/>
                </a:lnTo>
                <a:lnTo>
                  <a:pt x="2774030" y="28273"/>
                </a:lnTo>
                <a:lnTo>
                  <a:pt x="2793281" y="32609"/>
                </a:lnTo>
                <a:lnTo>
                  <a:pt x="2810878" y="37405"/>
                </a:lnTo>
                <a:lnTo>
                  <a:pt x="2824513" y="40602"/>
                </a:lnTo>
                <a:lnTo>
                  <a:pt x="2844744" y="44154"/>
                </a:lnTo>
                <a:lnTo>
                  <a:pt x="2923222" y="4699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47"/>
          <p:cNvSpPr/>
          <p:nvPr/>
        </p:nvSpPr>
        <p:spPr>
          <a:xfrm>
            <a:off x="6064258" y="4092830"/>
            <a:ext cx="307446" cy="339121"/>
          </a:xfrm>
          <a:custGeom>
            <a:avLst/>
            <a:gdLst/>
            <a:ahLst/>
            <a:cxnLst/>
            <a:rect l="0" t="0" r="0" b="0"/>
            <a:pathLst>
              <a:path w="307446" h="339121">
                <a:moveTo>
                  <a:pt x="136517" y="107695"/>
                </a:moveTo>
                <a:lnTo>
                  <a:pt x="118314" y="112245"/>
                </a:lnTo>
                <a:lnTo>
                  <a:pt x="111999" y="114538"/>
                </a:lnTo>
                <a:lnTo>
                  <a:pt x="102443" y="119626"/>
                </a:lnTo>
                <a:lnTo>
                  <a:pt x="95020" y="125063"/>
                </a:lnTo>
                <a:lnTo>
                  <a:pt x="85486" y="133478"/>
                </a:lnTo>
                <a:lnTo>
                  <a:pt x="77641" y="140109"/>
                </a:lnTo>
                <a:lnTo>
                  <a:pt x="71549" y="144544"/>
                </a:lnTo>
                <a:lnTo>
                  <a:pt x="64630" y="149406"/>
                </a:lnTo>
                <a:lnTo>
                  <a:pt x="59065" y="154552"/>
                </a:lnTo>
                <a:lnTo>
                  <a:pt x="54402" y="159888"/>
                </a:lnTo>
                <a:lnTo>
                  <a:pt x="50341" y="165350"/>
                </a:lnTo>
                <a:lnTo>
                  <a:pt x="40749" y="179039"/>
                </a:lnTo>
                <a:lnTo>
                  <a:pt x="19069" y="211111"/>
                </a:lnTo>
                <a:lnTo>
                  <a:pt x="14403" y="219501"/>
                </a:lnTo>
                <a:lnTo>
                  <a:pt x="10340" y="227952"/>
                </a:lnTo>
                <a:lnTo>
                  <a:pt x="6679" y="236444"/>
                </a:lnTo>
                <a:lnTo>
                  <a:pt x="4238" y="243058"/>
                </a:lnTo>
                <a:lnTo>
                  <a:pt x="1526" y="252946"/>
                </a:lnTo>
                <a:lnTo>
                  <a:pt x="803" y="258821"/>
                </a:lnTo>
                <a:lnTo>
                  <a:pt x="321" y="265596"/>
                </a:lnTo>
                <a:lnTo>
                  <a:pt x="0" y="272969"/>
                </a:lnTo>
                <a:lnTo>
                  <a:pt x="738" y="278838"/>
                </a:lnTo>
                <a:lnTo>
                  <a:pt x="4098" y="287898"/>
                </a:lnTo>
                <a:lnTo>
                  <a:pt x="11345" y="298354"/>
                </a:lnTo>
                <a:lnTo>
                  <a:pt x="19290" y="307050"/>
                </a:lnTo>
                <a:lnTo>
                  <a:pt x="24075" y="312036"/>
                </a:lnTo>
                <a:lnTo>
                  <a:pt x="29171" y="316312"/>
                </a:lnTo>
                <a:lnTo>
                  <a:pt x="34473" y="320115"/>
                </a:lnTo>
                <a:lnTo>
                  <a:pt x="39912" y="323603"/>
                </a:lnTo>
                <a:lnTo>
                  <a:pt x="45444" y="325928"/>
                </a:lnTo>
                <a:lnTo>
                  <a:pt x="51036" y="327479"/>
                </a:lnTo>
                <a:lnTo>
                  <a:pt x="56669" y="328512"/>
                </a:lnTo>
                <a:lnTo>
                  <a:pt x="65469" y="329661"/>
                </a:lnTo>
                <a:lnTo>
                  <a:pt x="69149" y="329967"/>
                </a:lnTo>
                <a:lnTo>
                  <a:pt x="72555" y="331124"/>
                </a:lnTo>
                <a:lnTo>
                  <a:pt x="81899" y="336350"/>
                </a:lnTo>
                <a:lnTo>
                  <a:pt x="87794" y="337907"/>
                </a:lnTo>
                <a:lnTo>
                  <a:pt x="93558" y="338322"/>
                </a:lnTo>
                <a:lnTo>
                  <a:pt x="101210" y="338599"/>
                </a:lnTo>
                <a:lnTo>
                  <a:pt x="132220" y="339079"/>
                </a:lnTo>
                <a:lnTo>
                  <a:pt x="142862" y="339120"/>
                </a:lnTo>
                <a:lnTo>
                  <a:pt x="147414" y="338178"/>
                </a:lnTo>
                <a:lnTo>
                  <a:pt x="155013" y="334592"/>
                </a:lnTo>
                <a:lnTo>
                  <a:pt x="160277" y="332302"/>
                </a:lnTo>
                <a:lnTo>
                  <a:pt x="166645" y="329823"/>
                </a:lnTo>
                <a:lnTo>
                  <a:pt x="173747" y="327218"/>
                </a:lnTo>
                <a:lnTo>
                  <a:pt x="179434" y="323576"/>
                </a:lnTo>
                <a:lnTo>
                  <a:pt x="192942" y="310301"/>
                </a:lnTo>
                <a:lnTo>
                  <a:pt x="197946" y="306583"/>
                </a:lnTo>
                <a:lnTo>
                  <a:pt x="203187" y="303152"/>
                </a:lnTo>
                <a:lnTo>
                  <a:pt x="211550" y="294260"/>
                </a:lnTo>
                <a:lnTo>
                  <a:pt x="215114" y="289221"/>
                </a:lnTo>
                <a:lnTo>
                  <a:pt x="221300" y="279195"/>
                </a:lnTo>
                <a:lnTo>
                  <a:pt x="238333" y="250275"/>
                </a:lnTo>
                <a:lnTo>
                  <a:pt x="253523" y="222816"/>
                </a:lnTo>
                <a:lnTo>
                  <a:pt x="260241" y="210160"/>
                </a:lnTo>
                <a:lnTo>
                  <a:pt x="268529" y="192197"/>
                </a:lnTo>
                <a:lnTo>
                  <a:pt x="287899" y="146839"/>
                </a:lnTo>
                <a:lnTo>
                  <a:pt x="294588" y="129028"/>
                </a:lnTo>
                <a:lnTo>
                  <a:pt x="299048" y="115250"/>
                </a:lnTo>
                <a:lnTo>
                  <a:pt x="302021" y="104159"/>
                </a:lnTo>
                <a:lnTo>
                  <a:pt x="304002" y="94860"/>
                </a:lnTo>
                <a:lnTo>
                  <a:pt x="305324" y="86756"/>
                </a:lnTo>
                <a:lnTo>
                  <a:pt x="306205" y="79447"/>
                </a:lnTo>
                <a:lnTo>
                  <a:pt x="306792" y="72671"/>
                </a:lnTo>
                <a:lnTo>
                  <a:pt x="307184" y="66248"/>
                </a:lnTo>
                <a:lnTo>
                  <a:pt x="307445" y="60061"/>
                </a:lnTo>
                <a:lnTo>
                  <a:pt x="306666" y="53079"/>
                </a:lnTo>
                <a:lnTo>
                  <a:pt x="305195" y="45567"/>
                </a:lnTo>
                <a:lnTo>
                  <a:pt x="303261" y="37701"/>
                </a:lnTo>
                <a:lnTo>
                  <a:pt x="301020" y="31505"/>
                </a:lnTo>
                <a:lnTo>
                  <a:pt x="295989" y="22080"/>
                </a:lnTo>
                <a:lnTo>
                  <a:pt x="290578" y="14716"/>
                </a:lnTo>
                <a:lnTo>
                  <a:pt x="287802" y="11419"/>
                </a:lnTo>
                <a:lnTo>
                  <a:pt x="284046" y="9221"/>
                </a:lnTo>
                <a:lnTo>
                  <a:pt x="274793" y="6779"/>
                </a:lnTo>
                <a:lnTo>
                  <a:pt x="269658" y="6127"/>
                </a:lnTo>
                <a:lnTo>
                  <a:pt x="264330" y="5693"/>
                </a:lnTo>
                <a:lnTo>
                  <a:pt x="258873" y="5403"/>
                </a:lnTo>
                <a:lnTo>
                  <a:pt x="251425" y="4258"/>
                </a:lnTo>
                <a:lnTo>
                  <a:pt x="242650" y="2542"/>
                </a:lnTo>
                <a:lnTo>
                  <a:pt x="232990" y="446"/>
                </a:lnTo>
                <a:lnTo>
                  <a:pt x="224644" y="0"/>
                </a:lnTo>
                <a:lnTo>
                  <a:pt x="217176" y="656"/>
                </a:lnTo>
                <a:lnTo>
                  <a:pt x="210292" y="2046"/>
                </a:lnTo>
                <a:lnTo>
                  <a:pt x="203798" y="2972"/>
                </a:lnTo>
                <a:lnTo>
                  <a:pt x="197563" y="3590"/>
                </a:lnTo>
                <a:lnTo>
                  <a:pt x="191502" y="4001"/>
                </a:lnTo>
                <a:lnTo>
                  <a:pt x="184603" y="4276"/>
                </a:lnTo>
                <a:lnTo>
                  <a:pt x="158080" y="4716"/>
                </a:lnTo>
                <a:lnTo>
                  <a:pt x="127944" y="482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48"/>
          <p:cNvSpPr/>
          <p:nvPr/>
        </p:nvSpPr>
        <p:spPr>
          <a:xfrm>
            <a:off x="6706987" y="2719891"/>
            <a:ext cx="253862" cy="242223"/>
          </a:xfrm>
          <a:custGeom>
            <a:avLst/>
            <a:gdLst/>
            <a:ahLst/>
            <a:cxnLst/>
            <a:rect l="0" t="0" r="0" b="0"/>
            <a:pathLst>
              <a:path w="253862" h="242223">
                <a:moveTo>
                  <a:pt x="162443" y="14736"/>
                </a:moveTo>
                <a:lnTo>
                  <a:pt x="148790" y="14736"/>
                </a:lnTo>
                <a:lnTo>
                  <a:pt x="142863" y="15689"/>
                </a:lnTo>
                <a:lnTo>
                  <a:pt x="137008" y="17276"/>
                </a:lnTo>
                <a:lnTo>
                  <a:pt x="131198" y="19287"/>
                </a:lnTo>
                <a:lnTo>
                  <a:pt x="124468" y="22533"/>
                </a:lnTo>
                <a:lnTo>
                  <a:pt x="117124" y="26601"/>
                </a:lnTo>
                <a:lnTo>
                  <a:pt x="109370" y="31219"/>
                </a:lnTo>
                <a:lnTo>
                  <a:pt x="102296" y="35250"/>
                </a:lnTo>
                <a:lnTo>
                  <a:pt x="89356" y="42268"/>
                </a:lnTo>
                <a:lnTo>
                  <a:pt x="83238" y="46426"/>
                </a:lnTo>
                <a:lnTo>
                  <a:pt x="77255" y="51103"/>
                </a:lnTo>
                <a:lnTo>
                  <a:pt x="71361" y="56125"/>
                </a:lnTo>
                <a:lnTo>
                  <a:pt x="64574" y="63284"/>
                </a:lnTo>
                <a:lnTo>
                  <a:pt x="57192" y="71866"/>
                </a:lnTo>
                <a:lnTo>
                  <a:pt x="49413" y="81398"/>
                </a:lnTo>
                <a:lnTo>
                  <a:pt x="43275" y="88705"/>
                </a:lnTo>
                <a:lnTo>
                  <a:pt x="38229" y="94529"/>
                </a:lnTo>
                <a:lnTo>
                  <a:pt x="33914" y="99364"/>
                </a:lnTo>
                <a:lnTo>
                  <a:pt x="29132" y="106397"/>
                </a:lnTo>
                <a:lnTo>
                  <a:pt x="24039" y="114896"/>
                </a:lnTo>
                <a:lnTo>
                  <a:pt x="18738" y="124372"/>
                </a:lnTo>
                <a:lnTo>
                  <a:pt x="15205" y="132594"/>
                </a:lnTo>
                <a:lnTo>
                  <a:pt x="12849" y="139980"/>
                </a:lnTo>
                <a:lnTo>
                  <a:pt x="11278" y="146810"/>
                </a:lnTo>
                <a:lnTo>
                  <a:pt x="9279" y="154220"/>
                </a:lnTo>
                <a:lnTo>
                  <a:pt x="4518" y="170074"/>
                </a:lnTo>
                <a:lnTo>
                  <a:pt x="2867" y="177350"/>
                </a:lnTo>
                <a:lnTo>
                  <a:pt x="1767" y="184105"/>
                </a:lnTo>
                <a:lnTo>
                  <a:pt x="1033" y="190514"/>
                </a:lnTo>
                <a:lnTo>
                  <a:pt x="543" y="195739"/>
                </a:lnTo>
                <a:lnTo>
                  <a:pt x="218" y="200174"/>
                </a:lnTo>
                <a:lnTo>
                  <a:pt x="0" y="204084"/>
                </a:lnTo>
                <a:lnTo>
                  <a:pt x="807" y="207643"/>
                </a:lnTo>
                <a:lnTo>
                  <a:pt x="4245" y="214138"/>
                </a:lnTo>
                <a:lnTo>
                  <a:pt x="8948" y="220199"/>
                </a:lnTo>
                <a:lnTo>
                  <a:pt x="14212" y="226068"/>
                </a:lnTo>
                <a:lnTo>
                  <a:pt x="19727" y="231851"/>
                </a:lnTo>
                <a:lnTo>
                  <a:pt x="23484" y="233775"/>
                </a:lnTo>
                <a:lnTo>
                  <a:pt x="27894" y="235057"/>
                </a:lnTo>
                <a:lnTo>
                  <a:pt x="32738" y="235912"/>
                </a:lnTo>
                <a:lnTo>
                  <a:pt x="40661" y="239401"/>
                </a:lnTo>
                <a:lnTo>
                  <a:pt x="44107" y="241666"/>
                </a:lnTo>
                <a:lnTo>
                  <a:pt x="48310" y="242222"/>
                </a:lnTo>
                <a:lnTo>
                  <a:pt x="53016" y="241641"/>
                </a:lnTo>
                <a:lnTo>
                  <a:pt x="58059" y="240301"/>
                </a:lnTo>
                <a:lnTo>
                  <a:pt x="63326" y="239408"/>
                </a:lnTo>
                <a:lnTo>
                  <a:pt x="68742" y="238812"/>
                </a:lnTo>
                <a:lnTo>
                  <a:pt x="74258" y="238415"/>
                </a:lnTo>
                <a:lnTo>
                  <a:pt x="79841" y="237198"/>
                </a:lnTo>
                <a:lnTo>
                  <a:pt x="85468" y="235434"/>
                </a:lnTo>
                <a:lnTo>
                  <a:pt x="91123" y="233306"/>
                </a:lnTo>
                <a:lnTo>
                  <a:pt x="96799" y="230934"/>
                </a:lnTo>
                <a:lnTo>
                  <a:pt x="102488" y="228401"/>
                </a:lnTo>
                <a:lnTo>
                  <a:pt x="108185" y="225759"/>
                </a:lnTo>
                <a:lnTo>
                  <a:pt x="127216" y="217744"/>
                </a:lnTo>
                <a:lnTo>
                  <a:pt x="138958" y="212940"/>
                </a:lnTo>
                <a:lnTo>
                  <a:pt x="148691" y="207832"/>
                </a:lnTo>
                <a:lnTo>
                  <a:pt x="157085" y="202522"/>
                </a:lnTo>
                <a:lnTo>
                  <a:pt x="164586" y="197076"/>
                </a:lnTo>
                <a:lnTo>
                  <a:pt x="185620" y="180866"/>
                </a:lnTo>
                <a:lnTo>
                  <a:pt x="197897" y="171210"/>
                </a:lnTo>
                <a:lnTo>
                  <a:pt x="208938" y="160962"/>
                </a:lnTo>
                <a:lnTo>
                  <a:pt x="219158" y="150320"/>
                </a:lnTo>
                <a:lnTo>
                  <a:pt x="228828" y="139415"/>
                </a:lnTo>
                <a:lnTo>
                  <a:pt x="236227" y="129288"/>
                </a:lnTo>
                <a:lnTo>
                  <a:pt x="242112" y="119679"/>
                </a:lnTo>
                <a:lnTo>
                  <a:pt x="246988" y="110415"/>
                </a:lnTo>
                <a:lnTo>
                  <a:pt x="250239" y="102335"/>
                </a:lnTo>
                <a:lnTo>
                  <a:pt x="252406" y="95043"/>
                </a:lnTo>
                <a:lnTo>
                  <a:pt x="253850" y="88276"/>
                </a:lnTo>
                <a:lnTo>
                  <a:pt x="253861" y="81860"/>
                </a:lnTo>
                <a:lnTo>
                  <a:pt x="252916" y="75678"/>
                </a:lnTo>
                <a:lnTo>
                  <a:pt x="251333" y="69652"/>
                </a:lnTo>
                <a:lnTo>
                  <a:pt x="247421" y="61824"/>
                </a:lnTo>
                <a:lnTo>
                  <a:pt x="241955" y="52796"/>
                </a:lnTo>
                <a:lnTo>
                  <a:pt x="235453" y="42967"/>
                </a:lnTo>
                <a:lnTo>
                  <a:pt x="230167" y="34509"/>
                </a:lnTo>
                <a:lnTo>
                  <a:pt x="225689" y="26965"/>
                </a:lnTo>
                <a:lnTo>
                  <a:pt x="221752" y="20032"/>
                </a:lnTo>
                <a:lnTo>
                  <a:pt x="217222" y="14456"/>
                </a:lnTo>
                <a:lnTo>
                  <a:pt x="212297" y="9787"/>
                </a:lnTo>
                <a:lnTo>
                  <a:pt x="207109" y="5722"/>
                </a:lnTo>
                <a:lnTo>
                  <a:pt x="201745" y="3011"/>
                </a:lnTo>
                <a:lnTo>
                  <a:pt x="196264" y="1205"/>
                </a:lnTo>
                <a:lnTo>
                  <a:pt x="190705" y="0"/>
                </a:lnTo>
                <a:lnTo>
                  <a:pt x="185094" y="150"/>
                </a:lnTo>
                <a:lnTo>
                  <a:pt x="179449" y="1202"/>
                </a:lnTo>
                <a:lnTo>
                  <a:pt x="173780" y="2856"/>
                </a:lnTo>
                <a:lnTo>
                  <a:pt x="169048" y="3958"/>
                </a:lnTo>
                <a:lnTo>
                  <a:pt x="164941" y="4694"/>
                </a:lnTo>
                <a:lnTo>
                  <a:pt x="145297" y="1473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49"/>
          <p:cNvSpPr/>
          <p:nvPr/>
        </p:nvSpPr>
        <p:spPr>
          <a:xfrm>
            <a:off x="6757987" y="4114800"/>
            <a:ext cx="368619" cy="94298"/>
          </a:xfrm>
          <a:custGeom>
            <a:avLst/>
            <a:gdLst/>
            <a:ahLst/>
            <a:cxnLst/>
            <a:rect l="0" t="0" r="0" b="0"/>
            <a:pathLst>
              <a:path w="368619" h="94298">
                <a:moveTo>
                  <a:pt x="0" y="94297"/>
                </a:moveTo>
                <a:lnTo>
                  <a:pt x="16483" y="94297"/>
                </a:lnTo>
                <a:lnTo>
                  <a:pt x="26693" y="91757"/>
                </a:lnTo>
                <a:lnTo>
                  <a:pt x="32083" y="89746"/>
                </a:lnTo>
                <a:lnTo>
                  <a:pt x="39486" y="87453"/>
                </a:lnTo>
                <a:lnTo>
                  <a:pt x="57872" y="82365"/>
                </a:lnTo>
                <a:lnTo>
                  <a:pt x="66204" y="79675"/>
                </a:lnTo>
                <a:lnTo>
                  <a:pt x="73664" y="76929"/>
                </a:lnTo>
                <a:lnTo>
                  <a:pt x="80542" y="74146"/>
                </a:lnTo>
                <a:lnTo>
                  <a:pt x="88937" y="71338"/>
                </a:lnTo>
                <a:lnTo>
                  <a:pt x="98344" y="68514"/>
                </a:lnTo>
                <a:lnTo>
                  <a:pt x="108425" y="65678"/>
                </a:lnTo>
                <a:lnTo>
                  <a:pt x="127246" y="59987"/>
                </a:lnTo>
                <a:lnTo>
                  <a:pt x="136266" y="57137"/>
                </a:lnTo>
                <a:lnTo>
                  <a:pt x="147041" y="54283"/>
                </a:lnTo>
                <a:lnTo>
                  <a:pt x="171714" y="48573"/>
                </a:lnTo>
                <a:lnTo>
                  <a:pt x="182104" y="45717"/>
                </a:lnTo>
                <a:lnTo>
                  <a:pt x="190935" y="42860"/>
                </a:lnTo>
                <a:lnTo>
                  <a:pt x="198727" y="40004"/>
                </a:lnTo>
                <a:lnTo>
                  <a:pt x="213447" y="37146"/>
                </a:lnTo>
                <a:lnTo>
                  <a:pt x="232786" y="34289"/>
                </a:lnTo>
                <a:lnTo>
                  <a:pt x="255203" y="31432"/>
                </a:lnTo>
                <a:lnTo>
                  <a:pt x="272053" y="28575"/>
                </a:lnTo>
                <a:lnTo>
                  <a:pt x="285191" y="25717"/>
                </a:lnTo>
                <a:lnTo>
                  <a:pt x="295855" y="22859"/>
                </a:lnTo>
                <a:lnTo>
                  <a:pt x="304869" y="20955"/>
                </a:lnTo>
                <a:lnTo>
                  <a:pt x="312784" y="19685"/>
                </a:lnTo>
                <a:lnTo>
                  <a:pt x="319965" y="18838"/>
                </a:lnTo>
                <a:lnTo>
                  <a:pt x="325705" y="17321"/>
                </a:lnTo>
                <a:lnTo>
                  <a:pt x="330484" y="15357"/>
                </a:lnTo>
                <a:lnTo>
                  <a:pt x="334623" y="13096"/>
                </a:lnTo>
                <a:lnTo>
                  <a:pt x="344301" y="10583"/>
                </a:lnTo>
                <a:lnTo>
                  <a:pt x="349549" y="9912"/>
                </a:lnTo>
                <a:lnTo>
                  <a:pt x="354000" y="8513"/>
                </a:lnTo>
                <a:lnTo>
                  <a:pt x="357920" y="6628"/>
                </a:lnTo>
                <a:lnTo>
                  <a:pt x="36861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50"/>
          <p:cNvSpPr/>
          <p:nvPr/>
        </p:nvSpPr>
        <p:spPr>
          <a:xfrm>
            <a:off x="7263765" y="2974657"/>
            <a:ext cx="325755" cy="240031"/>
          </a:xfrm>
          <a:custGeom>
            <a:avLst/>
            <a:gdLst/>
            <a:ahLst/>
            <a:cxnLst/>
            <a:rect l="0" t="0" r="0" b="0"/>
            <a:pathLst>
              <a:path w="325755" h="240031">
                <a:moveTo>
                  <a:pt x="0" y="0"/>
                </a:moveTo>
                <a:lnTo>
                  <a:pt x="42022" y="42023"/>
                </a:lnTo>
                <a:lnTo>
                  <a:pt x="49922" y="48970"/>
                </a:lnTo>
                <a:lnTo>
                  <a:pt x="57094" y="54554"/>
                </a:lnTo>
                <a:lnTo>
                  <a:pt x="63780" y="59230"/>
                </a:lnTo>
                <a:lnTo>
                  <a:pt x="70143" y="64252"/>
                </a:lnTo>
                <a:lnTo>
                  <a:pt x="76289" y="69504"/>
                </a:lnTo>
                <a:lnTo>
                  <a:pt x="87246" y="79468"/>
                </a:lnTo>
                <a:lnTo>
                  <a:pt x="95291" y="87072"/>
                </a:lnTo>
                <a:lnTo>
                  <a:pt x="109726" y="101258"/>
                </a:lnTo>
                <a:lnTo>
                  <a:pt x="115060" y="105605"/>
                </a:lnTo>
                <a:lnTo>
                  <a:pt x="120522" y="109456"/>
                </a:lnTo>
                <a:lnTo>
                  <a:pt x="126068" y="112976"/>
                </a:lnTo>
                <a:lnTo>
                  <a:pt x="131670" y="117227"/>
                </a:lnTo>
                <a:lnTo>
                  <a:pt x="137310" y="121966"/>
                </a:lnTo>
                <a:lnTo>
                  <a:pt x="142975" y="127031"/>
                </a:lnTo>
                <a:lnTo>
                  <a:pt x="149609" y="132312"/>
                </a:lnTo>
                <a:lnTo>
                  <a:pt x="156889" y="137738"/>
                </a:lnTo>
                <a:lnTo>
                  <a:pt x="173551" y="149800"/>
                </a:lnTo>
                <a:lnTo>
                  <a:pt x="193656" y="164685"/>
                </a:lnTo>
                <a:lnTo>
                  <a:pt x="204352" y="171703"/>
                </a:lnTo>
                <a:lnTo>
                  <a:pt x="215291" y="178286"/>
                </a:lnTo>
                <a:lnTo>
                  <a:pt x="226395" y="184580"/>
                </a:lnTo>
                <a:lnTo>
                  <a:pt x="235702" y="190681"/>
                </a:lnTo>
                <a:lnTo>
                  <a:pt x="243813" y="196653"/>
                </a:lnTo>
                <a:lnTo>
                  <a:pt x="251124" y="202539"/>
                </a:lnTo>
                <a:lnTo>
                  <a:pt x="256951" y="206464"/>
                </a:lnTo>
                <a:lnTo>
                  <a:pt x="265966" y="210824"/>
                </a:lnTo>
                <a:lnTo>
                  <a:pt x="280767" y="217842"/>
                </a:lnTo>
                <a:lnTo>
                  <a:pt x="290048" y="222381"/>
                </a:lnTo>
                <a:lnTo>
                  <a:pt x="297188" y="226359"/>
                </a:lnTo>
                <a:lnTo>
                  <a:pt x="302900" y="229964"/>
                </a:lnTo>
                <a:lnTo>
                  <a:pt x="311787" y="235556"/>
                </a:lnTo>
                <a:lnTo>
                  <a:pt x="315490" y="237047"/>
                </a:lnTo>
                <a:lnTo>
                  <a:pt x="325754"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the angles formed by a transversal</a:t>
            </a:r>
            <a:endParaRPr lang="en-US" dirty="0"/>
          </a:p>
        </p:txBody>
      </p:sp>
      <p:sp>
        <p:nvSpPr>
          <p:cNvPr id="3" name="Content Placeholder 2"/>
          <p:cNvSpPr>
            <a:spLocks noGrp="1"/>
          </p:cNvSpPr>
          <p:nvPr>
            <p:ph idx="1"/>
          </p:nvPr>
        </p:nvSpPr>
        <p:spPr>
          <a:xfrm>
            <a:off x="457200" y="1600200"/>
            <a:ext cx="4953000" cy="4572000"/>
          </a:xfrm>
        </p:spPr>
        <p:txBody>
          <a:bodyPr/>
          <a:lstStyle/>
          <a:p>
            <a:r>
              <a:rPr lang="en-US" dirty="0" smtClean="0"/>
              <a:t>Alternate interior angles are two nonadjacent interior angles on opposite sides of the transversal.</a:t>
            </a:r>
          </a:p>
          <a:p>
            <a:r>
              <a:rPr lang="en-US" dirty="0" smtClean="0"/>
              <a:t>Same-side interior angles are two interior angles on the same side of the transversal.</a:t>
            </a:r>
          </a:p>
        </p:txBody>
      </p:sp>
      <p:pic>
        <p:nvPicPr>
          <p:cNvPr id="4" name="Picture 2"/>
          <p:cNvPicPr>
            <a:picLocks noChangeAspect="1" noChangeArrowheads="1"/>
          </p:cNvPicPr>
          <p:nvPr/>
        </p:nvPicPr>
        <p:blipFill>
          <a:blip r:embed="rId3" cstate="print"/>
          <a:srcRect/>
          <a:stretch>
            <a:fillRect/>
          </a:stretch>
        </p:blipFill>
        <p:spPr bwMode="auto">
          <a:xfrm>
            <a:off x="5248734" y="1905000"/>
            <a:ext cx="3895266" cy="3467100"/>
          </a:xfrm>
          <a:prstGeom prst="rect">
            <a:avLst/>
          </a:prstGeom>
          <a:noFill/>
          <a:ln w="9525">
            <a:noFill/>
            <a:miter lim="800000"/>
            <a:headEnd/>
            <a:tailEnd/>
          </a:ln>
          <a:effectLst/>
        </p:spPr>
      </p:pic>
      <p:sp>
        <p:nvSpPr>
          <p:cNvPr id="20" name="SMARTPenAnnotation132"/>
          <p:cNvSpPr/>
          <p:nvPr/>
        </p:nvSpPr>
        <p:spPr>
          <a:xfrm>
            <a:off x="1022984" y="2155409"/>
            <a:ext cx="3017521" cy="99159"/>
          </a:xfrm>
          <a:custGeom>
            <a:avLst/>
            <a:gdLst/>
            <a:ahLst/>
            <a:cxnLst/>
            <a:rect l="0" t="0" r="0" b="0"/>
            <a:pathLst>
              <a:path w="3017521" h="99159">
                <a:moveTo>
                  <a:pt x="0" y="99158"/>
                </a:moveTo>
                <a:lnTo>
                  <a:pt x="0" y="94607"/>
                </a:lnTo>
                <a:lnTo>
                  <a:pt x="953" y="93267"/>
                </a:lnTo>
                <a:lnTo>
                  <a:pt x="2540" y="92373"/>
                </a:lnTo>
                <a:lnTo>
                  <a:pt x="4551" y="91777"/>
                </a:lnTo>
                <a:lnTo>
                  <a:pt x="5892" y="90427"/>
                </a:lnTo>
                <a:lnTo>
                  <a:pt x="6786" y="88575"/>
                </a:lnTo>
                <a:lnTo>
                  <a:pt x="7381" y="86388"/>
                </a:lnTo>
                <a:lnTo>
                  <a:pt x="9683" y="83977"/>
                </a:lnTo>
                <a:lnTo>
                  <a:pt x="13123" y="81417"/>
                </a:lnTo>
                <a:lnTo>
                  <a:pt x="17321" y="78759"/>
                </a:lnTo>
                <a:lnTo>
                  <a:pt x="21073" y="75081"/>
                </a:lnTo>
                <a:lnTo>
                  <a:pt x="24526" y="70724"/>
                </a:lnTo>
                <a:lnTo>
                  <a:pt x="27781" y="65915"/>
                </a:lnTo>
                <a:lnTo>
                  <a:pt x="33761" y="61756"/>
                </a:lnTo>
                <a:lnTo>
                  <a:pt x="41557" y="58031"/>
                </a:lnTo>
                <a:lnTo>
                  <a:pt x="50565" y="54595"/>
                </a:lnTo>
                <a:lnTo>
                  <a:pt x="58475" y="51352"/>
                </a:lnTo>
                <a:lnTo>
                  <a:pt x="65654" y="48237"/>
                </a:lnTo>
                <a:lnTo>
                  <a:pt x="72344" y="45209"/>
                </a:lnTo>
                <a:lnTo>
                  <a:pt x="79662" y="42237"/>
                </a:lnTo>
                <a:lnTo>
                  <a:pt x="87398" y="39303"/>
                </a:lnTo>
                <a:lnTo>
                  <a:pt x="95413" y="36395"/>
                </a:lnTo>
                <a:lnTo>
                  <a:pt x="102661" y="33503"/>
                </a:lnTo>
                <a:lnTo>
                  <a:pt x="109399" y="30623"/>
                </a:lnTo>
                <a:lnTo>
                  <a:pt x="115795" y="27751"/>
                </a:lnTo>
                <a:lnTo>
                  <a:pt x="123869" y="24883"/>
                </a:lnTo>
                <a:lnTo>
                  <a:pt x="133062" y="22019"/>
                </a:lnTo>
                <a:lnTo>
                  <a:pt x="143001" y="19157"/>
                </a:lnTo>
                <a:lnTo>
                  <a:pt x="152484" y="17249"/>
                </a:lnTo>
                <a:lnTo>
                  <a:pt x="170641" y="15129"/>
                </a:lnTo>
                <a:lnTo>
                  <a:pt x="180436" y="13611"/>
                </a:lnTo>
                <a:lnTo>
                  <a:pt x="190776" y="11647"/>
                </a:lnTo>
                <a:lnTo>
                  <a:pt x="201479" y="9385"/>
                </a:lnTo>
                <a:lnTo>
                  <a:pt x="261631" y="6871"/>
                </a:lnTo>
                <a:lnTo>
                  <a:pt x="388548" y="5258"/>
                </a:lnTo>
                <a:lnTo>
                  <a:pt x="448596" y="2497"/>
                </a:lnTo>
                <a:lnTo>
                  <a:pt x="516559" y="0"/>
                </a:lnTo>
                <a:lnTo>
                  <a:pt x="670593" y="4032"/>
                </a:lnTo>
                <a:lnTo>
                  <a:pt x="731111" y="7032"/>
                </a:lnTo>
                <a:lnTo>
                  <a:pt x="764585" y="9166"/>
                </a:lnTo>
                <a:lnTo>
                  <a:pt x="801189" y="12493"/>
                </a:lnTo>
                <a:lnTo>
                  <a:pt x="911442" y="24373"/>
                </a:lnTo>
                <a:lnTo>
                  <a:pt x="937193" y="26441"/>
                </a:lnTo>
                <a:lnTo>
                  <a:pt x="996190" y="29352"/>
                </a:lnTo>
                <a:lnTo>
                  <a:pt x="1048541" y="31938"/>
                </a:lnTo>
                <a:lnTo>
                  <a:pt x="1154358" y="39438"/>
                </a:lnTo>
                <a:lnTo>
                  <a:pt x="1197245" y="43152"/>
                </a:lnTo>
                <a:lnTo>
                  <a:pt x="1230598" y="46581"/>
                </a:lnTo>
                <a:lnTo>
                  <a:pt x="1257597" y="49819"/>
                </a:lnTo>
                <a:lnTo>
                  <a:pt x="1280358" y="51978"/>
                </a:lnTo>
                <a:lnTo>
                  <a:pt x="1336099" y="55016"/>
                </a:lnTo>
                <a:lnTo>
                  <a:pt x="1395054" y="56869"/>
                </a:lnTo>
                <a:lnTo>
                  <a:pt x="1454732" y="60678"/>
                </a:lnTo>
                <a:lnTo>
                  <a:pt x="1481314" y="63027"/>
                </a:lnTo>
                <a:lnTo>
                  <a:pt x="1504750" y="65546"/>
                </a:lnTo>
                <a:lnTo>
                  <a:pt x="1526090" y="68177"/>
                </a:lnTo>
                <a:lnTo>
                  <a:pt x="1567580" y="71101"/>
                </a:lnTo>
                <a:lnTo>
                  <a:pt x="1623485" y="72401"/>
                </a:lnTo>
                <a:lnTo>
                  <a:pt x="1721357" y="72979"/>
                </a:lnTo>
                <a:lnTo>
                  <a:pt x="1817560" y="75775"/>
                </a:lnTo>
                <a:lnTo>
                  <a:pt x="1901275" y="79241"/>
                </a:lnTo>
                <a:lnTo>
                  <a:pt x="1963881" y="80781"/>
                </a:lnTo>
                <a:lnTo>
                  <a:pt x="2290506" y="96667"/>
                </a:lnTo>
                <a:lnTo>
                  <a:pt x="2384596" y="98420"/>
                </a:lnTo>
                <a:lnTo>
                  <a:pt x="2462217" y="98939"/>
                </a:lnTo>
                <a:lnTo>
                  <a:pt x="2527832" y="96521"/>
                </a:lnTo>
                <a:lnTo>
                  <a:pt x="2749059" y="85476"/>
                </a:lnTo>
                <a:lnTo>
                  <a:pt x="2837329" y="83039"/>
                </a:lnTo>
                <a:lnTo>
                  <a:pt x="3017520" y="820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3"/>
          <p:cNvSpPr/>
          <p:nvPr/>
        </p:nvSpPr>
        <p:spPr>
          <a:xfrm>
            <a:off x="6760688" y="4003357"/>
            <a:ext cx="322800" cy="347504"/>
          </a:xfrm>
          <a:custGeom>
            <a:avLst/>
            <a:gdLst/>
            <a:ahLst/>
            <a:cxnLst/>
            <a:rect l="0" t="0" r="0" b="0"/>
            <a:pathLst>
              <a:path w="322800" h="347504">
                <a:moveTo>
                  <a:pt x="305909" y="94297"/>
                </a:moveTo>
                <a:lnTo>
                  <a:pt x="292256" y="85196"/>
                </a:lnTo>
                <a:lnTo>
                  <a:pt x="283014" y="80727"/>
                </a:lnTo>
                <a:lnTo>
                  <a:pt x="274778" y="78741"/>
                </a:lnTo>
                <a:lnTo>
                  <a:pt x="264768" y="77859"/>
                </a:lnTo>
                <a:lnTo>
                  <a:pt x="259432" y="77623"/>
                </a:lnTo>
                <a:lnTo>
                  <a:pt x="248422" y="77362"/>
                </a:lnTo>
                <a:lnTo>
                  <a:pt x="222413" y="77215"/>
                </a:lnTo>
                <a:lnTo>
                  <a:pt x="213097" y="78146"/>
                </a:lnTo>
                <a:lnTo>
                  <a:pt x="204030" y="79720"/>
                </a:lnTo>
                <a:lnTo>
                  <a:pt x="195126" y="81722"/>
                </a:lnTo>
                <a:lnTo>
                  <a:pt x="185382" y="85914"/>
                </a:lnTo>
                <a:lnTo>
                  <a:pt x="175075" y="91566"/>
                </a:lnTo>
                <a:lnTo>
                  <a:pt x="164394" y="98192"/>
                </a:lnTo>
                <a:lnTo>
                  <a:pt x="153463" y="105466"/>
                </a:lnTo>
                <a:lnTo>
                  <a:pt x="131158" y="121169"/>
                </a:lnTo>
                <a:lnTo>
                  <a:pt x="97181" y="146074"/>
                </a:lnTo>
                <a:lnTo>
                  <a:pt x="69313" y="168110"/>
                </a:lnTo>
                <a:lnTo>
                  <a:pt x="53881" y="180653"/>
                </a:lnTo>
                <a:lnTo>
                  <a:pt x="41688" y="191873"/>
                </a:lnTo>
                <a:lnTo>
                  <a:pt x="31654" y="202210"/>
                </a:lnTo>
                <a:lnTo>
                  <a:pt x="23060" y="211960"/>
                </a:lnTo>
                <a:lnTo>
                  <a:pt x="16378" y="221316"/>
                </a:lnTo>
                <a:lnTo>
                  <a:pt x="10971" y="230412"/>
                </a:lnTo>
                <a:lnTo>
                  <a:pt x="6414" y="239333"/>
                </a:lnTo>
                <a:lnTo>
                  <a:pt x="3375" y="246233"/>
                </a:lnTo>
                <a:lnTo>
                  <a:pt x="0" y="256439"/>
                </a:lnTo>
                <a:lnTo>
                  <a:pt x="52" y="260495"/>
                </a:lnTo>
                <a:lnTo>
                  <a:pt x="1040" y="264151"/>
                </a:lnTo>
                <a:lnTo>
                  <a:pt x="4677" y="272658"/>
                </a:lnTo>
                <a:lnTo>
                  <a:pt x="9468" y="285964"/>
                </a:lnTo>
                <a:lnTo>
                  <a:pt x="14772" y="296323"/>
                </a:lnTo>
                <a:lnTo>
                  <a:pt x="19353" y="304101"/>
                </a:lnTo>
                <a:lnTo>
                  <a:pt x="22883" y="313836"/>
                </a:lnTo>
                <a:lnTo>
                  <a:pt x="29538" y="322753"/>
                </a:lnTo>
                <a:lnTo>
                  <a:pt x="37543" y="331427"/>
                </a:lnTo>
                <a:lnTo>
                  <a:pt x="43126" y="337166"/>
                </a:lnTo>
                <a:lnTo>
                  <a:pt x="46900" y="339077"/>
                </a:lnTo>
                <a:lnTo>
                  <a:pt x="56174" y="341201"/>
                </a:lnTo>
                <a:lnTo>
                  <a:pt x="63219" y="342720"/>
                </a:lnTo>
                <a:lnTo>
                  <a:pt x="81207" y="346948"/>
                </a:lnTo>
                <a:lnTo>
                  <a:pt x="91337" y="347503"/>
                </a:lnTo>
                <a:lnTo>
                  <a:pt x="101901" y="346922"/>
                </a:lnTo>
                <a:lnTo>
                  <a:pt x="112754" y="345581"/>
                </a:lnTo>
                <a:lnTo>
                  <a:pt x="127609" y="342783"/>
                </a:lnTo>
                <a:lnTo>
                  <a:pt x="164435" y="334592"/>
                </a:lnTo>
                <a:lnTo>
                  <a:pt x="179208" y="330694"/>
                </a:lnTo>
                <a:lnTo>
                  <a:pt x="190962" y="327143"/>
                </a:lnTo>
                <a:lnTo>
                  <a:pt x="200702" y="323823"/>
                </a:lnTo>
                <a:lnTo>
                  <a:pt x="209101" y="320657"/>
                </a:lnTo>
                <a:lnTo>
                  <a:pt x="216606" y="317594"/>
                </a:lnTo>
                <a:lnTo>
                  <a:pt x="223513" y="314599"/>
                </a:lnTo>
                <a:lnTo>
                  <a:pt x="230024" y="310698"/>
                </a:lnTo>
                <a:lnTo>
                  <a:pt x="236269" y="306192"/>
                </a:lnTo>
                <a:lnTo>
                  <a:pt x="242338" y="301283"/>
                </a:lnTo>
                <a:lnTo>
                  <a:pt x="249240" y="296106"/>
                </a:lnTo>
                <a:lnTo>
                  <a:pt x="264531" y="285273"/>
                </a:lnTo>
                <a:lnTo>
                  <a:pt x="270703" y="279717"/>
                </a:lnTo>
                <a:lnTo>
                  <a:pt x="275771" y="274108"/>
                </a:lnTo>
                <a:lnTo>
                  <a:pt x="280102" y="268464"/>
                </a:lnTo>
                <a:lnTo>
                  <a:pt x="283942" y="262796"/>
                </a:lnTo>
                <a:lnTo>
                  <a:pt x="287454" y="257112"/>
                </a:lnTo>
                <a:lnTo>
                  <a:pt x="290749" y="251418"/>
                </a:lnTo>
                <a:lnTo>
                  <a:pt x="296949" y="240011"/>
                </a:lnTo>
                <a:lnTo>
                  <a:pt x="308334" y="217800"/>
                </a:lnTo>
                <a:lnTo>
                  <a:pt x="313241" y="208065"/>
                </a:lnTo>
                <a:lnTo>
                  <a:pt x="316511" y="198717"/>
                </a:lnTo>
                <a:lnTo>
                  <a:pt x="318693" y="189628"/>
                </a:lnTo>
                <a:lnTo>
                  <a:pt x="320147" y="180712"/>
                </a:lnTo>
                <a:lnTo>
                  <a:pt x="321116" y="172862"/>
                </a:lnTo>
                <a:lnTo>
                  <a:pt x="321761" y="165724"/>
                </a:lnTo>
                <a:lnTo>
                  <a:pt x="322193" y="159060"/>
                </a:lnTo>
                <a:lnTo>
                  <a:pt x="322480" y="150808"/>
                </a:lnTo>
                <a:lnTo>
                  <a:pt x="322799" y="131478"/>
                </a:lnTo>
                <a:lnTo>
                  <a:pt x="321932" y="122895"/>
                </a:lnTo>
                <a:lnTo>
                  <a:pt x="320401" y="115267"/>
                </a:lnTo>
                <a:lnTo>
                  <a:pt x="318428" y="108278"/>
                </a:lnTo>
                <a:lnTo>
                  <a:pt x="315208" y="99808"/>
                </a:lnTo>
                <a:lnTo>
                  <a:pt x="311155" y="90351"/>
                </a:lnTo>
                <a:lnTo>
                  <a:pt x="302526" y="71589"/>
                </a:lnTo>
                <a:lnTo>
                  <a:pt x="295515" y="56900"/>
                </a:lnTo>
                <a:lnTo>
                  <a:pt x="289225" y="46561"/>
                </a:lnTo>
                <a:lnTo>
                  <a:pt x="286213" y="42471"/>
                </a:lnTo>
                <a:lnTo>
                  <a:pt x="277788" y="35386"/>
                </a:lnTo>
                <a:lnTo>
                  <a:pt x="272874" y="32164"/>
                </a:lnTo>
                <a:lnTo>
                  <a:pt x="267693" y="29062"/>
                </a:lnTo>
                <a:lnTo>
                  <a:pt x="262335" y="26043"/>
                </a:lnTo>
                <a:lnTo>
                  <a:pt x="256857" y="23077"/>
                </a:lnTo>
                <a:lnTo>
                  <a:pt x="251300" y="21099"/>
                </a:lnTo>
                <a:lnTo>
                  <a:pt x="245691" y="19781"/>
                </a:lnTo>
                <a:lnTo>
                  <a:pt x="240045" y="18902"/>
                </a:lnTo>
                <a:lnTo>
                  <a:pt x="234378" y="17364"/>
                </a:lnTo>
                <a:lnTo>
                  <a:pt x="228694" y="15386"/>
                </a:lnTo>
                <a:lnTo>
                  <a:pt x="223000" y="13115"/>
                </a:lnTo>
                <a:lnTo>
                  <a:pt x="215394" y="10649"/>
                </a:lnTo>
                <a:lnTo>
                  <a:pt x="206513" y="8052"/>
                </a:lnTo>
                <a:lnTo>
                  <a:pt x="196783" y="5368"/>
                </a:lnTo>
                <a:lnTo>
                  <a:pt x="189343" y="3579"/>
                </a:lnTo>
                <a:lnTo>
                  <a:pt x="183431" y="2386"/>
                </a:lnTo>
                <a:lnTo>
                  <a:pt x="16874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34"/>
          <p:cNvSpPr/>
          <p:nvPr/>
        </p:nvSpPr>
        <p:spPr>
          <a:xfrm>
            <a:off x="7028798" y="2683192"/>
            <a:ext cx="225992" cy="287676"/>
          </a:xfrm>
          <a:custGeom>
            <a:avLst/>
            <a:gdLst/>
            <a:ahLst/>
            <a:cxnLst/>
            <a:rect l="0" t="0" r="0" b="0"/>
            <a:pathLst>
              <a:path w="225992" h="287676">
                <a:moveTo>
                  <a:pt x="114952" y="0"/>
                </a:moveTo>
                <a:lnTo>
                  <a:pt x="95640" y="0"/>
                </a:lnTo>
                <a:lnTo>
                  <a:pt x="92552" y="953"/>
                </a:lnTo>
                <a:lnTo>
                  <a:pt x="86581" y="4551"/>
                </a:lnTo>
                <a:lnTo>
                  <a:pt x="80753" y="9325"/>
                </a:lnTo>
                <a:lnTo>
                  <a:pt x="74035" y="14622"/>
                </a:lnTo>
                <a:lnTo>
                  <a:pt x="69576" y="17368"/>
                </a:lnTo>
                <a:lnTo>
                  <a:pt x="64699" y="20151"/>
                </a:lnTo>
                <a:lnTo>
                  <a:pt x="61447" y="23912"/>
                </a:lnTo>
                <a:lnTo>
                  <a:pt x="59280" y="28324"/>
                </a:lnTo>
                <a:lnTo>
                  <a:pt x="57834" y="33170"/>
                </a:lnTo>
                <a:lnTo>
                  <a:pt x="53689" y="41095"/>
                </a:lnTo>
                <a:lnTo>
                  <a:pt x="51249" y="44542"/>
                </a:lnTo>
                <a:lnTo>
                  <a:pt x="47718" y="50649"/>
                </a:lnTo>
                <a:lnTo>
                  <a:pt x="38715" y="67596"/>
                </a:lnTo>
                <a:lnTo>
                  <a:pt x="33647" y="76496"/>
                </a:lnTo>
                <a:lnTo>
                  <a:pt x="28364" y="85288"/>
                </a:lnTo>
                <a:lnTo>
                  <a:pt x="22936" y="94006"/>
                </a:lnTo>
                <a:lnTo>
                  <a:pt x="18365" y="103628"/>
                </a:lnTo>
                <a:lnTo>
                  <a:pt x="14366" y="113853"/>
                </a:lnTo>
                <a:lnTo>
                  <a:pt x="1103" y="153088"/>
                </a:lnTo>
                <a:lnTo>
                  <a:pt x="0" y="164924"/>
                </a:lnTo>
                <a:lnTo>
                  <a:pt x="217" y="178529"/>
                </a:lnTo>
                <a:lnTo>
                  <a:pt x="1314" y="193314"/>
                </a:lnTo>
                <a:lnTo>
                  <a:pt x="2999" y="206981"/>
                </a:lnTo>
                <a:lnTo>
                  <a:pt x="5074" y="219903"/>
                </a:lnTo>
                <a:lnTo>
                  <a:pt x="7410" y="232327"/>
                </a:lnTo>
                <a:lnTo>
                  <a:pt x="9920" y="241562"/>
                </a:lnTo>
                <a:lnTo>
                  <a:pt x="12545" y="248671"/>
                </a:lnTo>
                <a:lnTo>
                  <a:pt x="15248" y="254363"/>
                </a:lnTo>
                <a:lnTo>
                  <a:pt x="18002" y="258158"/>
                </a:lnTo>
                <a:lnTo>
                  <a:pt x="20791" y="260688"/>
                </a:lnTo>
                <a:lnTo>
                  <a:pt x="23604" y="262374"/>
                </a:lnTo>
                <a:lnTo>
                  <a:pt x="29268" y="269328"/>
                </a:lnTo>
                <a:lnTo>
                  <a:pt x="32112" y="273850"/>
                </a:lnTo>
                <a:lnTo>
                  <a:pt x="34960" y="276864"/>
                </a:lnTo>
                <a:lnTo>
                  <a:pt x="37811" y="278874"/>
                </a:lnTo>
                <a:lnTo>
                  <a:pt x="43519" y="281106"/>
                </a:lnTo>
                <a:lnTo>
                  <a:pt x="49231" y="282099"/>
                </a:lnTo>
                <a:lnTo>
                  <a:pt x="53041" y="283316"/>
                </a:lnTo>
                <a:lnTo>
                  <a:pt x="57485" y="285080"/>
                </a:lnTo>
                <a:lnTo>
                  <a:pt x="62353" y="287208"/>
                </a:lnTo>
                <a:lnTo>
                  <a:pt x="67503" y="287675"/>
                </a:lnTo>
                <a:lnTo>
                  <a:pt x="72842" y="287033"/>
                </a:lnTo>
                <a:lnTo>
                  <a:pt x="78306" y="285653"/>
                </a:lnTo>
                <a:lnTo>
                  <a:pt x="84807" y="284733"/>
                </a:lnTo>
                <a:lnTo>
                  <a:pt x="91997" y="284120"/>
                </a:lnTo>
                <a:lnTo>
                  <a:pt x="99649" y="283711"/>
                </a:lnTo>
                <a:lnTo>
                  <a:pt x="106655" y="282485"/>
                </a:lnTo>
                <a:lnTo>
                  <a:pt x="113231" y="280716"/>
                </a:lnTo>
                <a:lnTo>
                  <a:pt x="119519" y="278584"/>
                </a:lnTo>
                <a:lnTo>
                  <a:pt x="124664" y="276210"/>
                </a:lnTo>
                <a:lnTo>
                  <a:pt x="129047" y="273675"/>
                </a:lnTo>
                <a:lnTo>
                  <a:pt x="132921" y="271033"/>
                </a:lnTo>
                <a:lnTo>
                  <a:pt x="138361" y="268318"/>
                </a:lnTo>
                <a:lnTo>
                  <a:pt x="144845" y="265557"/>
                </a:lnTo>
                <a:lnTo>
                  <a:pt x="152026" y="262763"/>
                </a:lnTo>
                <a:lnTo>
                  <a:pt x="157765" y="259948"/>
                </a:lnTo>
                <a:lnTo>
                  <a:pt x="162544" y="257119"/>
                </a:lnTo>
                <a:lnTo>
                  <a:pt x="166682" y="254280"/>
                </a:lnTo>
                <a:lnTo>
                  <a:pt x="172299" y="249530"/>
                </a:lnTo>
                <a:lnTo>
                  <a:pt x="178900" y="243506"/>
                </a:lnTo>
                <a:lnTo>
                  <a:pt x="200926" y="222408"/>
                </a:lnTo>
                <a:lnTo>
                  <a:pt x="211334" y="212160"/>
                </a:lnTo>
                <a:lnTo>
                  <a:pt x="213497" y="208115"/>
                </a:lnTo>
                <a:lnTo>
                  <a:pt x="214938" y="203513"/>
                </a:lnTo>
                <a:lnTo>
                  <a:pt x="215899" y="198541"/>
                </a:lnTo>
                <a:lnTo>
                  <a:pt x="217493" y="193320"/>
                </a:lnTo>
                <a:lnTo>
                  <a:pt x="219507" y="187935"/>
                </a:lnTo>
                <a:lnTo>
                  <a:pt x="221802" y="182440"/>
                </a:lnTo>
                <a:lnTo>
                  <a:pt x="223333" y="175919"/>
                </a:lnTo>
                <a:lnTo>
                  <a:pt x="224353" y="168715"/>
                </a:lnTo>
                <a:lnTo>
                  <a:pt x="225034" y="161054"/>
                </a:lnTo>
                <a:lnTo>
                  <a:pt x="225487" y="153089"/>
                </a:lnTo>
                <a:lnTo>
                  <a:pt x="225991" y="136620"/>
                </a:lnTo>
                <a:lnTo>
                  <a:pt x="225173" y="129180"/>
                </a:lnTo>
                <a:lnTo>
                  <a:pt x="223675" y="122315"/>
                </a:lnTo>
                <a:lnTo>
                  <a:pt x="221724" y="115833"/>
                </a:lnTo>
                <a:lnTo>
                  <a:pt x="218518" y="108655"/>
                </a:lnTo>
                <a:lnTo>
                  <a:pt x="214476" y="101012"/>
                </a:lnTo>
                <a:lnTo>
                  <a:pt x="209876" y="93059"/>
                </a:lnTo>
                <a:lnTo>
                  <a:pt x="202225" y="79142"/>
                </a:lnTo>
                <a:lnTo>
                  <a:pt x="198852" y="72764"/>
                </a:lnTo>
                <a:lnTo>
                  <a:pt x="193745" y="65654"/>
                </a:lnTo>
                <a:lnTo>
                  <a:pt x="187483" y="58057"/>
                </a:lnTo>
                <a:lnTo>
                  <a:pt x="180451" y="50135"/>
                </a:lnTo>
                <a:lnTo>
                  <a:pt x="173858" y="43901"/>
                </a:lnTo>
                <a:lnTo>
                  <a:pt x="167558" y="38792"/>
                </a:lnTo>
                <a:lnTo>
                  <a:pt x="154524" y="29624"/>
                </a:lnTo>
                <a:lnTo>
                  <a:pt x="139207" y="19199"/>
                </a:lnTo>
                <a:lnTo>
                  <a:pt x="132074" y="15657"/>
                </a:lnTo>
                <a:lnTo>
                  <a:pt x="125414" y="13295"/>
                </a:lnTo>
                <a:lnTo>
                  <a:pt x="119069" y="11721"/>
                </a:lnTo>
                <a:lnTo>
                  <a:pt x="113886" y="10671"/>
                </a:lnTo>
                <a:lnTo>
                  <a:pt x="109479" y="9972"/>
                </a:lnTo>
                <a:lnTo>
                  <a:pt x="105589" y="9506"/>
                </a:lnTo>
                <a:lnTo>
                  <a:pt x="98725" y="8987"/>
                </a:lnTo>
                <a:lnTo>
                  <a:pt x="89234"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35"/>
          <p:cNvSpPr/>
          <p:nvPr/>
        </p:nvSpPr>
        <p:spPr>
          <a:xfrm>
            <a:off x="6072187" y="3986212"/>
            <a:ext cx="377191" cy="180024"/>
          </a:xfrm>
          <a:custGeom>
            <a:avLst/>
            <a:gdLst/>
            <a:ahLst/>
            <a:cxnLst/>
            <a:rect l="0" t="0" r="0" b="0"/>
            <a:pathLst>
              <a:path w="377191" h="180024">
                <a:moveTo>
                  <a:pt x="0" y="0"/>
                </a:moveTo>
                <a:lnTo>
                  <a:pt x="13653" y="4551"/>
                </a:lnTo>
                <a:lnTo>
                  <a:pt x="20532" y="7796"/>
                </a:lnTo>
                <a:lnTo>
                  <a:pt x="27975" y="11865"/>
                </a:lnTo>
                <a:lnTo>
                  <a:pt x="35795" y="16482"/>
                </a:lnTo>
                <a:lnTo>
                  <a:pt x="42914" y="20513"/>
                </a:lnTo>
                <a:lnTo>
                  <a:pt x="55903" y="27532"/>
                </a:lnTo>
                <a:lnTo>
                  <a:pt x="73925" y="36838"/>
                </a:lnTo>
                <a:lnTo>
                  <a:pt x="80716" y="40752"/>
                </a:lnTo>
                <a:lnTo>
                  <a:pt x="88101" y="45265"/>
                </a:lnTo>
                <a:lnTo>
                  <a:pt x="95881" y="50179"/>
                </a:lnTo>
                <a:lnTo>
                  <a:pt x="138688" y="75299"/>
                </a:lnTo>
                <a:lnTo>
                  <a:pt x="151514" y="81631"/>
                </a:lnTo>
                <a:lnTo>
                  <a:pt x="161969" y="85854"/>
                </a:lnTo>
                <a:lnTo>
                  <a:pt x="170845" y="88669"/>
                </a:lnTo>
                <a:lnTo>
                  <a:pt x="178666" y="92450"/>
                </a:lnTo>
                <a:lnTo>
                  <a:pt x="185786" y="96876"/>
                </a:lnTo>
                <a:lnTo>
                  <a:pt x="192437" y="101731"/>
                </a:lnTo>
                <a:lnTo>
                  <a:pt x="198776" y="105921"/>
                </a:lnTo>
                <a:lnTo>
                  <a:pt x="204908" y="109667"/>
                </a:lnTo>
                <a:lnTo>
                  <a:pt x="210900" y="113116"/>
                </a:lnTo>
                <a:lnTo>
                  <a:pt x="222639" y="119489"/>
                </a:lnTo>
                <a:lnTo>
                  <a:pt x="245037" y="130972"/>
                </a:lnTo>
                <a:lnTo>
                  <a:pt x="254798" y="135892"/>
                </a:lnTo>
                <a:lnTo>
                  <a:pt x="265116" y="140125"/>
                </a:lnTo>
                <a:lnTo>
                  <a:pt x="275804" y="143899"/>
                </a:lnTo>
                <a:lnTo>
                  <a:pt x="286739" y="147368"/>
                </a:lnTo>
                <a:lnTo>
                  <a:pt x="295934" y="149680"/>
                </a:lnTo>
                <a:lnTo>
                  <a:pt x="303969" y="151222"/>
                </a:lnTo>
                <a:lnTo>
                  <a:pt x="311231" y="152250"/>
                </a:lnTo>
                <a:lnTo>
                  <a:pt x="317978" y="153887"/>
                </a:lnTo>
                <a:lnTo>
                  <a:pt x="324381" y="155932"/>
                </a:lnTo>
                <a:lnTo>
                  <a:pt x="330553" y="158247"/>
                </a:lnTo>
                <a:lnTo>
                  <a:pt x="336574" y="160743"/>
                </a:lnTo>
                <a:lnTo>
                  <a:pt x="348343" y="166057"/>
                </a:lnTo>
                <a:lnTo>
                  <a:pt x="357384" y="171593"/>
                </a:lnTo>
                <a:lnTo>
                  <a:pt x="377190" y="18002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36"/>
          <p:cNvSpPr/>
          <p:nvPr/>
        </p:nvSpPr>
        <p:spPr>
          <a:xfrm>
            <a:off x="6312217" y="4071937"/>
            <a:ext cx="200576" cy="145734"/>
          </a:xfrm>
          <a:custGeom>
            <a:avLst/>
            <a:gdLst/>
            <a:ahLst/>
            <a:cxnLst/>
            <a:rect l="0" t="0" r="0" b="0"/>
            <a:pathLst>
              <a:path w="200576" h="145734">
                <a:moveTo>
                  <a:pt x="85725" y="0"/>
                </a:moveTo>
                <a:lnTo>
                  <a:pt x="90276" y="4551"/>
                </a:lnTo>
                <a:lnTo>
                  <a:pt x="92569" y="7796"/>
                </a:lnTo>
                <a:lnTo>
                  <a:pt x="95050" y="11865"/>
                </a:lnTo>
                <a:lnTo>
                  <a:pt x="97657" y="16482"/>
                </a:lnTo>
                <a:lnTo>
                  <a:pt x="99395" y="20513"/>
                </a:lnTo>
                <a:lnTo>
                  <a:pt x="100553" y="24153"/>
                </a:lnTo>
                <a:lnTo>
                  <a:pt x="101326" y="27532"/>
                </a:lnTo>
                <a:lnTo>
                  <a:pt x="102792" y="30737"/>
                </a:lnTo>
                <a:lnTo>
                  <a:pt x="104724" y="33827"/>
                </a:lnTo>
                <a:lnTo>
                  <a:pt x="106963" y="36838"/>
                </a:lnTo>
                <a:lnTo>
                  <a:pt x="109409" y="39799"/>
                </a:lnTo>
                <a:lnTo>
                  <a:pt x="111992" y="42725"/>
                </a:lnTo>
                <a:lnTo>
                  <a:pt x="114666" y="45629"/>
                </a:lnTo>
                <a:lnTo>
                  <a:pt x="127532" y="58817"/>
                </a:lnTo>
                <a:lnTo>
                  <a:pt x="131694" y="62071"/>
                </a:lnTo>
                <a:lnTo>
                  <a:pt x="135421" y="64241"/>
                </a:lnTo>
                <a:lnTo>
                  <a:pt x="138859" y="65687"/>
                </a:lnTo>
                <a:lnTo>
                  <a:pt x="146865" y="70462"/>
                </a:lnTo>
                <a:lnTo>
                  <a:pt x="171001" y="85926"/>
                </a:lnTo>
                <a:lnTo>
                  <a:pt x="179723" y="92527"/>
                </a:lnTo>
                <a:lnTo>
                  <a:pt x="185538" y="97880"/>
                </a:lnTo>
                <a:lnTo>
                  <a:pt x="189414" y="102401"/>
                </a:lnTo>
                <a:lnTo>
                  <a:pt x="192951" y="105415"/>
                </a:lnTo>
                <a:lnTo>
                  <a:pt x="196262" y="107424"/>
                </a:lnTo>
                <a:lnTo>
                  <a:pt x="199421" y="108764"/>
                </a:lnTo>
                <a:lnTo>
                  <a:pt x="200575" y="109656"/>
                </a:lnTo>
                <a:lnTo>
                  <a:pt x="200392" y="110252"/>
                </a:lnTo>
                <a:lnTo>
                  <a:pt x="199318" y="110649"/>
                </a:lnTo>
                <a:lnTo>
                  <a:pt x="195583" y="113630"/>
                </a:lnTo>
                <a:lnTo>
                  <a:pt x="193254" y="115758"/>
                </a:lnTo>
                <a:lnTo>
                  <a:pt x="189796" y="117177"/>
                </a:lnTo>
                <a:lnTo>
                  <a:pt x="185585" y="118123"/>
                </a:lnTo>
                <a:lnTo>
                  <a:pt x="180874" y="118754"/>
                </a:lnTo>
                <a:lnTo>
                  <a:pt x="175827" y="120127"/>
                </a:lnTo>
                <a:lnTo>
                  <a:pt x="170559" y="121994"/>
                </a:lnTo>
                <a:lnTo>
                  <a:pt x="165141" y="124192"/>
                </a:lnTo>
                <a:lnTo>
                  <a:pt x="160577" y="125657"/>
                </a:lnTo>
                <a:lnTo>
                  <a:pt x="156581" y="126634"/>
                </a:lnTo>
                <a:lnTo>
                  <a:pt x="152965" y="127285"/>
                </a:lnTo>
                <a:lnTo>
                  <a:pt x="148649" y="127720"/>
                </a:lnTo>
                <a:lnTo>
                  <a:pt x="143867" y="128009"/>
                </a:lnTo>
                <a:lnTo>
                  <a:pt x="134426" y="128331"/>
                </a:lnTo>
                <a:lnTo>
                  <a:pt x="127055" y="128473"/>
                </a:lnTo>
                <a:lnTo>
                  <a:pt x="114231" y="130416"/>
                </a:lnTo>
                <a:lnTo>
                  <a:pt x="55648" y="140348"/>
                </a:lnTo>
                <a:lnTo>
                  <a:pt x="43766" y="142143"/>
                </a:lnTo>
                <a:lnTo>
                  <a:pt x="0" y="1457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37"/>
          <p:cNvSpPr/>
          <p:nvPr/>
        </p:nvSpPr>
        <p:spPr>
          <a:xfrm>
            <a:off x="7563802" y="3051810"/>
            <a:ext cx="137161" cy="265748"/>
          </a:xfrm>
          <a:custGeom>
            <a:avLst/>
            <a:gdLst/>
            <a:ahLst/>
            <a:cxnLst/>
            <a:rect l="0" t="0" r="0" b="0"/>
            <a:pathLst>
              <a:path w="137161" h="265748">
                <a:moveTo>
                  <a:pt x="0" y="0"/>
                </a:moveTo>
                <a:lnTo>
                  <a:pt x="11932" y="23863"/>
                </a:lnTo>
                <a:lnTo>
                  <a:pt x="14622" y="28291"/>
                </a:lnTo>
                <a:lnTo>
                  <a:pt x="17368" y="32196"/>
                </a:lnTo>
                <a:lnTo>
                  <a:pt x="20152" y="35751"/>
                </a:lnTo>
                <a:lnTo>
                  <a:pt x="23912" y="41931"/>
                </a:lnTo>
                <a:lnTo>
                  <a:pt x="28324" y="49862"/>
                </a:lnTo>
                <a:lnTo>
                  <a:pt x="33170" y="58959"/>
                </a:lnTo>
                <a:lnTo>
                  <a:pt x="40211" y="69786"/>
                </a:lnTo>
                <a:lnTo>
                  <a:pt x="48715" y="81766"/>
                </a:lnTo>
                <a:lnTo>
                  <a:pt x="58194" y="94515"/>
                </a:lnTo>
                <a:lnTo>
                  <a:pt x="65467" y="104920"/>
                </a:lnTo>
                <a:lnTo>
                  <a:pt x="71267" y="113762"/>
                </a:lnTo>
                <a:lnTo>
                  <a:pt x="76086" y="121561"/>
                </a:lnTo>
                <a:lnTo>
                  <a:pt x="81204" y="132475"/>
                </a:lnTo>
                <a:lnTo>
                  <a:pt x="86521" y="145467"/>
                </a:lnTo>
                <a:lnTo>
                  <a:pt x="91971" y="159843"/>
                </a:lnTo>
                <a:lnTo>
                  <a:pt x="97509" y="171332"/>
                </a:lnTo>
                <a:lnTo>
                  <a:pt x="103106" y="180896"/>
                </a:lnTo>
                <a:lnTo>
                  <a:pt x="108742" y="189177"/>
                </a:lnTo>
                <a:lnTo>
                  <a:pt x="112500" y="195651"/>
                </a:lnTo>
                <a:lnTo>
                  <a:pt x="115006" y="200918"/>
                </a:lnTo>
                <a:lnTo>
                  <a:pt x="116675" y="205383"/>
                </a:lnTo>
                <a:lnTo>
                  <a:pt x="118741" y="210264"/>
                </a:lnTo>
                <a:lnTo>
                  <a:pt x="121071" y="215424"/>
                </a:lnTo>
                <a:lnTo>
                  <a:pt x="123576" y="220768"/>
                </a:lnTo>
                <a:lnTo>
                  <a:pt x="125247" y="226236"/>
                </a:lnTo>
                <a:lnTo>
                  <a:pt x="126361" y="231786"/>
                </a:lnTo>
                <a:lnTo>
                  <a:pt x="127103" y="237392"/>
                </a:lnTo>
                <a:lnTo>
                  <a:pt x="127598" y="242081"/>
                </a:lnTo>
                <a:lnTo>
                  <a:pt x="128148" y="249831"/>
                </a:lnTo>
                <a:lnTo>
                  <a:pt x="129247" y="252279"/>
                </a:lnTo>
                <a:lnTo>
                  <a:pt x="130932" y="253911"/>
                </a:lnTo>
                <a:lnTo>
                  <a:pt x="133008" y="254999"/>
                </a:lnTo>
                <a:lnTo>
                  <a:pt x="134392" y="256676"/>
                </a:lnTo>
                <a:lnTo>
                  <a:pt x="135315" y="258748"/>
                </a:lnTo>
                <a:lnTo>
                  <a:pt x="137160" y="26574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38"/>
          <p:cNvSpPr/>
          <p:nvPr/>
        </p:nvSpPr>
        <p:spPr>
          <a:xfrm>
            <a:off x="7533169" y="3034823"/>
            <a:ext cx="279237" cy="153581"/>
          </a:xfrm>
          <a:custGeom>
            <a:avLst/>
            <a:gdLst/>
            <a:ahLst/>
            <a:cxnLst/>
            <a:rect l="0" t="0" r="0" b="0"/>
            <a:pathLst>
              <a:path w="279237" h="153581">
                <a:moveTo>
                  <a:pt x="39206" y="16987"/>
                </a:moveTo>
                <a:lnTo>
                  <a:pt x="30104" y="21538"/>
                </a:lnTo>
                <a:lnTo>
                  <a:pt x="27423" y="23831"/>
                </a:lnTo>
                <a:lnTo>
                  <a:pt x="25636" y="26312"/>
                </a:lnTo>
                <a:lnTo>
                  <a:pt x="24444" y="28918"/>
                </a:lnTo>
                <a:lnTo>
                  <a:pt x="22696" y="31609"/>
                </a:lnTo>
                <a:lnTo>
                  <a:pt x="20580" y="34355"/>
                </a:lnTo>
                <a:lnTo>
                  <a:pt x="18216" y="37138"/>
                </a:lnTo>
                <a:lnTo>
                  <a:pt x="16640" y="40898"/>
                </a:lnTo>
                <a:lnTo>
                  <a:pt x="15589" y="45310"/>
                </a:lnTo>
                <a:lnTo>
                  <a:pt x="14888" y="50157"/>
                </a:lnTo>
                <a:lnTo>
                  <a:pt x="13470" y="56245"/>
                </a:lnTo>
                <a:lnTo>
                  <a:pt x="11571" y="63161"/>
                </a:lnTo>
                <a:lnTo>
                  <a:pt x="9352" y="70630"/>
                </a:lnTo>
                <a:lnTo>
                  <a:pt x="7873" y="79419"/>
                </a:lnTo>
                <a:lnTo>
                  <a:pt x="6887" y="89088"/>
                </a:lnTo>
                <a:lnTo>
                  <a:pt x="5792" y="108087"/>
                </a:lnTo>
                <a:lnTo>
                  <a:pt x="5304" y="122880"/>
                </a:lnTo>
                <a:lnTo>
                  <a:pt x="5031" y="137368"/>
                </a:lnTo>
                <a:lnTo>
                  <a:pt x="4040" y="141056"/>
                </a:lnTo>
                <a:lnTo>
                  <a:pt x="2427" y="144467"/>
                </a:lnTo>
                <a:lnTo>
                  <a:pt x="399" y="147694"/>
                </a:lnTo>
                <a:lnTo>
                  <a:pt x="0" y="149845"/>
                </a:lnTo>
                <a:lnTo>
                  <a:pt x="686" y="151279"/>
                </a:lnTo>
                <a:lnTo>
                  <a:pt x="4081" y="153580"/>
                </a:lnTo>
                <a:lnTo>
                  <a:pt x="7084" y="151355"/>
                </a:lnTo>
                <a:lnTo>
                  <a:pt x="9219" y="149428"/>
                </a:lnTo>
                <a:lnTo>
                  <a:pt x="10642" y="147191"/>
                </a:lnTo>
                <a:lnTo>
                  <a:pt x="11591" y="144747"/>
                </a:lnTo>
                <a:lnTo>
                  <a:pt x="12223" y="142165"/>
                </a:lnTo>
                <a:lnTo>
                  <a:pt x="12644" y="138539"/>
                </a:lnTo>
                <a:lnTo>
                  <a:pt x="12926" y="134216"/>
                </a:lnTo>
                <a:lnTo>
                  <a:pt x="13113" y="129430"/>
                </a:lnTo>
                <a:lnTo>
                  <a:pt x="13377" y="109041"/>
                </a:lnTo>
                <a:lnTo>
                  <a:pt x="14367" y="103121"/>
                </a:lnTo>
                <a:lnTo>
                  <a:pt x="15978" y="98222"/>
                </a:lnTo>
                <a:lnTo>
                  <a:pt x="18006" y="94004"/>
                </a:lnTo>
                <a:lnTo>
                  <a:pt x="19358" y="87381"/>
                </a:lnTo>
                <a:lnTo>
                  <a:pt x="20259" y="79156"/>
                </a:lnTo>
                <a:lnTo>
                  <a:pt x="21260" y="62715"/>
                </a:lnTo>
                <a:lnTo>
                  <a:pt x="21705" y="52233"/>
                </a:lnTo>
                <a:lnTo>
                  <a:pt x="21955" y="40977"/>
                </a:lnTo>
                <a:lnTo>
                  <a:pt x="22030" y="27058"/>
                </a:lnTo>
                <a:lnTo>
                  <a:pt x="22993" y="22748"/>
                </a:lnTo>
                <a:lnTo>
                  <a:pt x="24587" y="18923"/>
                </a:lnTo>
                <a:lnTo>
                  <a:pt x="26602" y="15420"/>
                </a:lnTo>
                <a:lnTo>
                  <a:pt x="28898" y="12132"/>
                </a:lnTo>
                <a:lnTo>
                  <a:pt x="31382" y="8988"/>
                </a:lnTo>
                <a:lnTo>
                  <a:pt x="37661" y="1648"/>
                </a:lnTo>
                <a:lnTo>
                  <a:pt x="39128" y="1046"/>
                </a:lnTo>
                <a:lnTo>
                  <a:pt x="43298" y="377"/>
                </a:lnTo>
                <a:lnTo>
                  <a:pt x="47649" y="198"/>
                </a:lnTo>
                <a:lnTo>
                  <a:pt x="60103" y="0"/>
                </a:lnTo>
                <a:lnTo>
                  <a:pt x="68377" y="900"/>
                </a:lnTo>
                <a:lnTo>
                  <a:pt x="77704" y="2452"/>
                </a:lnTo>
                <a:lnTo>
                  <a:pt x="87731" y="4439"/>
                </a:lnTo>
                <a:lnTo>
                  <a:pt x="97273" y="5764"/>
                </a:lnTo>
                <a:lnTo>
                  <a:pt x="106493" y="6648"/>
                </a:lnTo>
                <a:lnTo>
                  <a:pt x="115496" y="7237"/>
                </a:lnTo>
                <a:lnTo>
                  <a:pt x="123403" y="8581"/>
                </a:lnTo>
                <a:lnTo>
                  <a:pt x="130581" y="10431"/>
                </a:lnTo>
                <a:lnTo>
                  <a:pt x="137270" y="12616"/>
                </a:lnTo>
                <a:lnTo>
                  <a:pt x="143634" y="14073"/>
                </a:lnTo>
                <a:lnTo>
                  <a:pt x="149782" y="15044"/>
                </a:lnTo>
                <a:lnTo>
                  <a:pt x="155785" y="15692"/>
                </a:lnTo>
                <a:lnTo>
                  <a:pt x="162645" y="17076"/>
                </a:lnTo>
                <a:lnTo>
                  <a:pt x="170077" y="18951"/>
                </a:lnTo>
                <a:lnTo>
                  <a:pt x="177888" y="21154"/>
                </a:lnTo>
                <a:lnTo>
                  <a:pt x="194187" y="26141"/>
                </a:lnTo>
                <a:lnTo>
                  <a:pt x="202534" y="28805"/>
                </a:lnTo>
                <a:lnTo>
                  <a:pt x="210004" y="30580"/>
                </a:lnTo>
                <a:lnTo>
                  <a:pt x="216888" y="31764"/>
                </a:lnTo>
                <a:lnTo>
                  <a:pt x="223383" y="32553"/>
                </a:lnTo>
                <a:lnTo>
                  <a:pt x="229618" y="34032"/>
                </a:lnTo>
                <a:lnTo>
                  <a:pt x="235680" y="35970"/>
                </a:lnTo>
                <a:lnTo>
                  <a:pt x="241626" y="38215"/>
                </a:lnTo>
                <a:lnTo>
                  <a:pt x="246542" y="40664"/>
                </a:lnTo>
                <a:lnTo>
                  <a:pt x="250772" y="43249"/>
                </a:lnTo>
                <a:lnTo>
                  <a:pt x="258013" y="47709"/>
                </a:lnTo>
                <a:lnTo>
                  <a:pt x="264406" y="49691"/>
                </a:lnTo>
                <a:lnTo>
                  <a:pt x="270422" y="53112"/>
                </a:lnTo>
                <a:lnTo>
                  <a:pt x="279236" y="5984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Corresponding angles</a:t>
            </a:r>
            <a:endParaRPr lang="en-US" dirty="0"/>
          </a:p>
        </p:txBody>
      </p:sp>
      <p:sp>
        <p:nvSpPr>
          <p:cNvPr id="3" name="Content Placeholder 2"/>
          <p:cNvSpPr>
            <a:spLocks noGrp="1"/>
          </p:cNvSpPr>
          <p:nvPr>
            <p:ph idx="1"/>
          </p:nvPr>
        </p:nvSpPr>
        <p:spPr>
          <a:xfrm>
            <a:off x="457200" y="1600200"/>
            <a:ext cx="4648200" cy="4572000"/>
          </a:xfrm>
        </p:spPr>
        <p:txBody>
          <a:bodyPr/>
          <a:lstStyle/>
          <a:p>
            <a:r>
              <a:rPr lang="en-US" dirty="0" smtClean="0"/>
              <a:t>Corresponding angles are two angles in corresponding positions relative to the two lines.</a:t>
            </a:r>
          </a:p>
          <a:p>
            <a:r>
              <a:rPr lang="en-US" dirty="0" smtClean="0"/>
              <a:t>There are four pairs of corresponding angles.</a:t>
            </a:r>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4953000" y="1905000"/>
            <a:ext cx="3895266" cy="3467100"/>
          </a:xfrm>
          <a:prstGeom prst="rect">
            <a:avLst/>
          </a:prstGeom>
          <a:noFill/>
          <a:ln w="9525">
            <a:noFill/>
            <a:miter lim="800000"/>
            <a:headEnd/>
            <a:tailEnd/>
          </a:ln>
          <a:effectLst/>
        </p:spPr>
      </p:pic>
      <p:sp>
        <p:nvSpPr>
          <p:cNvPr id="11" name="SMARTPenAnnotation122"/>
          <p:cNvSpPr/>
          <p:nvPr/>
        </p:nvSpPr>
        <p:spPr>
          <a:xfrm>
            <a:off x="6022323" y="4114800"/>
            <a:ext cx="366908" cy="308579"/>
          </a:xfrm>
          <a:custGeom>
            <a:avLst/>
            <a:gdLst/>
            <a:ahLst/>
            <a:cxnLst/>
            <a:rect l="0" t="0" r="0" b="0"/>
            <a:pathLst>
              <a:path w="366908" h="308579">
                <a:moveTo>
                  <a:pt x="272749" y="51435"/>
                </a:moveTo>
                <a:lnTo>
                  <a:pt x="268198" y="46884"/>
                </a:lnTo>
                <a:lnTo>
                  <a:pt x="266857" y="44591"/>
                </a:lnTo>
                <a:lnTo>
                  <a:pt x="265368" y="39503"/>
                </a:lnTo>
                <a:lnTo>
                  <a:pt x="264018" y="37765"/>
                </a:lnTo>
                <a:lnTo>
                  <a:pt x="262166" y="36607"/>
                </a:lnTo>
                <a:lnTo>
                  <a:pt x="259979" y="35835"/>
                </a:lnTo>
                <a:lnTo>
                  <a:pt x="252468" y="34976"/>
                </a:lnTo>
                <a:lnTo>
                  <a:pt x="242780" y="34595"/>
                </a:lnTo>
                <a:lnTo>
                  <a:pt x="219966" y="34330"/>
                </a:lnTo>
                <a:lnTo>
                  <a:pt x="201230" y="34302"/>
                </a:lnTo>
                <a:lnTo>
                  <a:pt x="195542" y="35250"/>
                </a:lnTo>
                <a:lnTo>
                  <a:pt x="186682" y="38844"/>
                </a:lnTo>
                <a:lnTo>
                  <a:pt x="177030" y="41076"/>
                </a:lnTo>
                <a:lnTo>
                  <a:pt x="171789" y="41671"/>
                </a:lnTo>
                <a:lnTo>
                  <a:pt x="163426" y="44873"/>
                </a:lnTo>
                <a:lnTo>
                  <a:pt x="159862" y="47061"/>
                </a:lnTo>
                <a:lnTo>
                  <a:pt x="153676" y="49471"/>
                </a:lnTo>
                <a:lnTo>
                  <a:pt x="145742" y="52030"/>
                </a:lnTo>
                <a:lnTo>
                  <a:pt x="136643" y="54689"/>
                </a:lnTo>
                <a:lnTo>
                  <a:pt x="122956" y="60272"/>
                </a:lnTo>
                <a:lnTo>
                  <a:pt x="106212" y="67804"/>
                </a:lnTo>
                <a:lnTo>
                  <a:pt x="87430" y="76635"/>
                </a:lnTo>
                <a:lnTo>
                  <a:pt x="73955" y="83475"/>
                </a:lnTo>
                <a:lnTo>
                  <a:pt x="64020" y="88987"/>
                </a:lnTo>
                <a:lnTo>
                  <a:pt x="56444" y="93615"/>
                </a:lnTo>
                <a:lnTo>
                  <a:pt x="45486" y="101296"/>
                </a:lnTo>
                <a:lnTo>
                  <a:pt x="41230" y="104678"/>
                </a:lnTo>
                <a:lnTo>
                  <a:pt x="35535" y="112648"/>
                </a:lnTo>
                <a:lnTo>
                  <a:pt x="28882" y="123676"/>
                </a:lnTo>
                <a:lnTo>
                  <a:pt x="21589" y="136743"/>
                </a:lnTo>
                <a:lnTo>
                  <a:pt x="16726" y="149264"/>
                </a:lnTo>
                <a:lnTo>
                  <a:pt x="13485" y="161422"/>
                </a:lnTo>
                <a:lnTo>
                  <a:pt x="11323" y="173337"/>
                </a:lnTo>
                <a:lnTo>
                  <a:pt x="8930" y="182233"/>
                </a:lnTo>
                <a:lnTo>
                  <a:pt x="6383" y="189116"/>
                </a:lnTo>
                <a:lnTo>
                  <a:pt x="3731" y="194657"/>
                </a:lnTo>
                <a:lnTo>
                  <a:pt x="786" y="203354"/>
                </a:lnTo>
                <a:lnTo>
                  <a:pt x="0" y="207007"/>
                </a:lnTo>
                <a:lnTo>
                  <a:pt x="429" y="211347"/>
                </a:lnTo>
                <a:lnTo>
                  <a:pt x="1667" y="216146"/>
                </a:lnTo>
                <a:lnTo>
                  <a:pt x="4631" y="225605"/>
                </a:lnTo>
                <a:lnTo>
                  <a:pt x="5948" y="232984"/>
                </a:lnTo>
                <a:lnTo>
                  <a:pt x="6689" y="242493"/>
                </a:lnTo>
                <a:lnTo>
                  <a:pt x="9403" y="250967"/>
                </a:lnTo>
                <a:lnTo>
                  <a:pt x="11460" y="255894"/>
                </a:lnTo>
                <a:lnTo>
                  <a:pt x="13784" y="259178"/>
                </a:lnTo>
                <a:lnTo>
                  <a:pt x="16285" y="261368"/>
                </a:lnTo>
                <a:lnTo>
                  <a:pt x="21605" y="264753"/>
                </a:lnTo>
                <a:lnTo>
                  <a:pt x="29955" y="272014"/>
                </a:lnTo>
                <a:lnTo>
                  <a:pt x="35618" y="277422"/>
                </a:lnTo>
                <a:lnTo>
                  <a:pt x="38462" y="279246"/>
                </a:lnTo>
                <a:lnTo>
                  <a:pt x="44161" y="281271"/>
                </a:lnTo>
                <a:lnTo>
                  <a:pt x="46062" y="282764"/>
                </a:lnTo>
                <a:lnTo>
                  <a:pt x="47330" y="284712"/>
                </a:lnTo>
                <a:lnTo>
                  <a:pt x="48175" y="286963"/>
                </a:lnTo>
                <a:lnTo>
                  <a:pt x="49690" y="288463"/>
                </a:lnTo>
                <a:lnTo>
                  <a:pt x="51653" y="289464"/>
                </a:lnTo>
                <a:lnTo>
                  <a:pt x="56374" y="290576"/>
                </a:lnTo>
                <a:lnTo>
                  <a:pt x="61647" y="291070"/>
                </a:lnTo>
                <a:lnTo>
                  <a:pt x="64387" y="292154"/>
                </a:lnTo>
                <a:lnTo>
                  <a:pt x="69971" y="295898"/>
                </a:lnTo>
                <a:lnTo>
                  <a:pt x="78168" y="298198"/>
                </a:lnTo>
                <a:lnTo>
                  <a:pt x="87209" y="299220"/>
                </a:lnTo>
                <a:lnTo>
                  <a:pt x="94402" y="299674"/>
                </a:lnTo>
                <a:lnTo>
                  <a:pt x="103313" y="302416"/>
                </a:lnTo>
                <a:lnTo>
                  <a:pt x="112672" y="305857"/>
                </a:lnTo>
                <a:lnTo>
                  <a:pt x="123295" y="307794"/>
                </a:lnTo>
                <a:lnTo>
                  <a:pt x="132476" y="308368"/>
                </a:lnTo>
                <a:lnTo>
                  <a:pt x="142180" y="308538"/>
                </a:lnTo>
                <a:lnTo>
                  <a:pt x="151536" y="308578"/>
                </a:lnTo>
                <a:lnTo>
                  <a:pt x="158603" y="307636"/>
                </a:lnTo>
                <a:lnTo>
                  <a:pt x="167124" y="306056"/>
                </a:lnTo>
                <a:lnTo>
                  <a:pt x="176615" y="304050"/>
                </a:lnTo>
                <a:lnTo>
                  <a:pt x="184847" y="302712"/>
                </a:lnTo>
                <a:lnTo>
                  <a:pt x="192241" y="301820"/>
                </a:lnTo>
                <a:lnTo>
                  <a:pt x="199074" y="301226"/>
                </a:lnTo>
                <a:lnTo>
                  <a:pt x="205535" y="299877"/>
                </a:lnTo>
                <a:lnTo>
                  <a:pt x="211748" y="298025"/>
                </a:lnTo>
                <a:lnTo>
                  <a:pt x="222777" y="294380"/>
                </a:lnTo>
                <a:lnTo>
                  <a:pt x="230855" y="292761"/>
                </a:lnTo>
                <a:lnTo>
                  <a:pt x="237619" y="289501"/>
                </a:lnTo>
                <a:lnTo>
                  <a:pt x="244753" y="283924"/>
                </a:lnTo>
                <a:lnTo>
                  <a:pt x="254274" y="275095"/>
                </a:lnTo>
                <a:lnTo>
                  <a:pt x="262315" y="269902"/>
                </a:lnTo>
                <a:lnTo>
                  <a:pt x="270017" y="266641"/>
                </a:lnTo>
                <a:lnTo>
                  <a:pt x="279790" y="262017"/>
                </a:lnTo>
                <a:lnTo>
                  <a:pt x="287943" y="256787"/>
                </a:lnTo>
                <a:lnTo>
                  <a:pt x="295694" y="251287"/>
                </a:lnTo>
                <a:lnTo>
                  <a:pt x="305490" y="245668"/>
                </a:lnTo>
                <a:lnTo>
                  <a:pt x="316193" y="237456"/>
                </a:lnTo>
                <a:lnTo>
                  <a:pt x="326348" y="228408"/>
                </a:lnTo>
                <a:lnTo>
                  <a:pt x="334036" y="221212"/>
                </a:lnTo>
                <a:lnTo>
                  <a:pt x="343719" y="211806"/>
                </a:lnTo>
                <a:lnTo>
                  <a:pt x="345780" y="208831"/>
                </a:lnTo>
                <a:lnTo>
                  <a:pt x="348070" y="202986"/>
                </a:lnTo>
                <a:lnTo>
                  <a:pt x="351628" y="194673"/>
                </a:lnTo>
                <a:lnTo>
                  <a:pt x="356384" y="185581"/>
                </a:lnTo>
                <a:lnTo>
                  <a:pt x="361672" y="178365"/>
                </a:lnTo>
                <a:lnTo>
                  <a:pt x="364658" y="171983"/>
                </a:lnTo>
                <a:lnTo>
                  <a:pt x="365985" y="165019"/>
                </a:lnTo>
                <a:lnTo>
                  <a:pt x="366575" y="155574"/>
                </a:lnTo>
                <a:lnTo>
                  <a:pt x="366837" y="142487"/>
                </a:lnTo>
                <a:lnTo>
                  <a:pt x="366907" y="134996"/>
                </a:lnTo>
                <a:lnTo>
                  <a:pt x="365048" y="124287"/>
                </a:lnTo>
                <a:lnTo>
                  <a:pt x="361904" y="111433"/>
                </a:lnTo>
                <a:lnTo>
                  <a:pt x="357904" y="97148"/>
                </a:lnTo>
                <a:lnTo>
                  <a:pt x="354283" y="86673"/>
                </a:lnTo>
                <a:lnTo>
                  <a:pt x="350918" y="78737"/>
                </a:lnTo>
                <a:lnTo>
                  <a:pt x="347722" y="72494"/>
                </a:lnTo>
                <a:lnTo>
                  <a:pt x="343686" y="66426"/>
                </a:lnTo>
                <a:lnTo>
                  <a:pt x="339090" y="60477"/>
                </a:lnTo>
                <a:lnTo>
                  <a:pt x="334121" y="54605"/>
                </a:lnTo>
                <a:lnTo>
                  <a:pt x="323521" y="45541"/>
                </a:lnTo>
                <a:lnTo>
                  <a:pt x="318027" y="41791"/>
                </a:lnTo>
                <a:lnTo>
                  <a:pt x="314364" y="38338"/>
                </a:lnTo>
                <a:lnTo>
                  <a:pt x="311923" y="35083"/>
                </a:lnTo>
                <a:lnTo>
                  <a:pt x="310295" y="31962"/>
                </a:lnTo>
                <a:lnTo>
                  <a:pt x="306352" y="28928"/>
                </a:lnTo>
                <a:lnTo>
                  <a:pt x="300866" y="25952"/>
                </a:lnTo>
                <a:lnTo>
                  <a:pt x="288103" y="20107"/>
                </a:lnTo>
                <a:lnTo>
                  <a:pt x="276081" y="14334"/>
                </a:lnTo>
                <a:lnTo>
                  <a:pt x="269255" y="11460"/>
                </a:lnTo>
                <a:lnTo>
                  <a:pt x="261847" y="8593"/>
                </a:lnTo>
                <a:lnTo>
                  <a:pt x="254051" y="5729"/>
                </a:lnTo>
                <a:lnTo>
                  <a:pt x="242849" y="2546"/>
                </a:lnTo>
                <a:lnTo>
                  <a:pt x="232447" y="503"/>
                </a:lnTo>
                <a:lnTo>
                  <a:pt x="225945" y="223"/>
                </a:lnTo>
                <a:lnTo>
                  <a:pt x="21274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23"/>
          <p:cNvSpPr/>
          <p:nvPr/>
        </p:nvSpPr>
        <p:spPr>
          <a:xfrm>
            <a:off x="6843976" y="2367410"/>
            <a:ext cx="304145" cy="263115"/>
          </a:xfrm>
          <a:custGeom>
            <a:avLst/>
            <a:gdLst/>
            <a:ahLst/>
            <a:cxnLst/>
            <a:rect l="0" t="0" r="0" b="0"/>
            <a:pathLst>
              <a:path w="304145" h="263115">
                <a:moveTo>
                  <a:pt x="205476" y="24317"/>
                </a:moveTo>
                <a:lnTo>
                  <a:pt x="190714" y="9555"/>
                </a:lnTo>
                <a:lnTo>
                  <a:pt x="184310" y="5691"/>
                </a:lnTo>
                <a:lnTo>
                  <a:pt x="176066" y="1751"/>
                </a:lnTo>
                <a:lnTo>
                  <a:pt x="169227" y="0"/>
                </a:lnTo>
                <a:lnTo>
                  <a:pt x="163213" y="486"/>
                </a:lnTo>
                <a:lnTo>
                  <a:pt x="155393" y="1762"/>
                </a:lnTo>
                <a:lnTo>
                  <a:pt x="146370" y="3566"/>
                </a:lnTo>
                <a:lnTo>
                  <a:pt x="136545" y="7625"/>
                </a:lnTo>
                <a:lnTo>
                  <a:pt x="126185" y="13189"/>
                </a:lnTo>
                <a:lnTo>
                  <a:pt x="115468" y="19756"/>
                </a:lnTo>
                <a:lnTo>
                  <a:pt x="107370" y="24134"/>
                </a:lnTo>
                <a:lnTo>
                  <a:pt x="101020" y="27052"/>
                </a:lnTo>
                <a:lnTo>
                  <a:pt x="95834" y="28998"/>
                </a:lnTo>
                <a:lnTo>
                  <a:pt x="87614" y="33153"/>
                </a:lnTo>
                <a:lnTo>
                  <a:pt x="77372" y="38780"/>
                </a:lnTo>
                <a:lnTo>
                  <a:pt x="65781" y="45389"/>
                </a:lnTo>
                <a:lnTo>
                  <a:pt x="58053" y="50748"/>
                </a:lnTo>
                <a:lnTo>
                  <a:pt x="52902" y="55273"/>
                </a:lnTo>
                <a:lnTo>
                  <a:pt x="49467" y="59241"/>
                </a:lnTo>
                <a:lnTo>
                  <a:pt x="45273" y="64745"/>
                </a:lnTo>
                <a:lnTo>
                  <a:pt x="40571" y="71271"/>
                </a:lnTo>
                <a:lnTo>
                  <a:pt x="35532" y="78480"/>
                </a:lnTo>
                <a:lnTo>
                  <a:pt x="31220" y="84238"/>
                </a:lnTo>
                <a:lnTo>
                  <a:pt x="27393" y="89030"/>
                </a:lnTo>
                <a:lnTo>
                  <a:pt x="23889" y="93176"/>
                </a:lnTo>
                <a:lnTo>
                  <a:pt x="19648" y="98798"/>
                </a:lnTo>
                <a:lnTo>
                  <a:pt x="9856" y="112665"/>
                </a:lnTo>
                <a:lnTo>
                  <a:pt x="6482" y="119411"/>
                </a:lnTo>
                <a:lnTo>
                  <a:pt x="4233" y="125813"/>
                </a:lnTo>
                <a:lnTo>
                  <a:pt x="2734" y="131986"/>
                </a:lnTo>
                <a:lnTo>
                  <a:pt x="1735" y="138006"/>
                </a:lnTo>
                <a:lnTo>
                  <a:pt x="1068" y="143925"/>
                </a:lnTo>
                <a:lnTo>
                  <a:pt x="624" y="149776"/>
                </a:lnTo>
                <a:lnTo>
                  <a:pt x="131" y="158817"/>
                </a:lnTo>
                <a:lnTo>
                  <a:pt x="0" y="162561"/>
                </a:lnTo>
                <a:lnTo>
                  <a:pt x="864" y="166010"/>
                </a:lnTo>
                <a:lnTo>
                  <a:pt x="7584" y="179224"/>
                </a:lnTo>
                <a:lnTo>
                  <a:pt x="16242" y="199527"/>
                </a:lnTo>
                <a:lnTo>
                  <a:pt x="21218" y="207799"/>
                </a:lnTo>
                <a:lnTo>
                  <a:pt x="26439" y="214266"/>
                </a:lnTo>
                <a:lnTo>
                  <a:pt x="31826" y="219529"/>
                </a:lnTo>
                <a:lnTo>
                  <a:pt x="35417" y="223991"/>
                </a:lnTo>
                <a:lnTo>
                  <a:pt x="39407" y="231489"/>
                </a:lnTo>
                <a:lnTo>
                  <a:pt x="41423" y="233869"/>
                </a:lnTo>
                <a:lnTo>
                  <a:pt x="43720" y="235456"/>
                </a:lnTo>
                <a:lnTo>
                  <a:pt x="46204" y="236514"/>
                </a:lnTo>
                <a:lnTo>
                  <a:pt x="54251" y="242553"/>
                </a:lnTo>
                <a:lnTo>
                  <a:pt x="62667" y="250375"/>
                </a:lnTo>
                <a:lnTo>
                  <a:pt x="65503" y="252175"/>
                </a:lnTo>
                <a:lnTo>
                  <a:pt x="71193" y="254175"/>
                </a:lnTo>
                <a:lnTo>
                  <a:pt x="79751" y="255301"/>
                </a:lnTo>
                <a:lnTo>
                  <a:pt x="88003" y="258104"/>
                </a:lnTo>
                <a:lnTo>
                  <a:pt x="97068" y="261572"/>
                </a:lnTo>
                <a:lnTo>
                  <a:pt x="104272" y="263114"/>
                </a:lnTo>
                <a:lnTo>
                  <a:pt x="113190" y="261259"/>
                </a:lnTo>
                <a:lnTo>
                  <a:pt x="118234" y="259431"/>
                </a:lnTo>
                <a:lnTo>
                  <a:pt x="123503" y="259164"/>
                </a:lnTo>
                <a:lnTo>
                  <a:pt x="128920" y="259940"/>
                </a:lnTo>
                <a:lnTo>
                  <a:pt x="134436" y="261409"/>
                </a:lnTo>
                <a:lnTo>
                  <a:pt x="140019" y="261436"/>
                </a:lnTo>
                <a:lnTo>
                  <a:pt x="145646" y="260501"/>
                </a:lnTo>
                <a:lnTo>
                  <a:pt x="151301" y="258926"/>
                </a:lnTo>
                <a:lnTo>
                  <a:pt x="160126" y="257175"/>
                </a:lnTo>
                <a:lnTo>
                  <a:pt x="163813" y="256708"/>
                </a:lnTo>
                <a:lnTo>
                  <a:pt x="167223" y="255445"/>
                </a:lnTo>
                <a:lnTo>
                  <a:pt x="173553" y="251500"/>
                </a:lnTo>
                <a:lnTo>
                  <a:pt x="178479" y="249115"/>
                </a:lnTo>
                <a:lnTo>
                  <a:pt x="184620" y="246572"/>
                </a:lnTo>
                <a:lnTo>
                  <a:pt x="191572" y="243925"/>
                </a:lnTo>
                <a:lnTo>
                  <a:pt x="197160" y="241207"/>
                </a:lnTo>
                <a:lnTo>
                  <a:pt x="205907" y="235648"/>
                </a:lnTo>
                <a:lnTo>
                  <a:pt x="212970" y="230002"/>
                </a:lnTo>
                <a:lnTo>
                  <a:pt x="219285" y="224318"/>
                </a:lnTo>
                <a:lnTo>
                  <a:pt x="225266" y="218616"/>
                </a:lnTo>
                <a:lnTo>
                  <a:pt x="233639" y="212907"/>
                </a:lnTo>
                <a:lnTo>
                  <a:pt x="242758" y="207195"/>
                </a:lnTo>
                <a:lnTo>
                  <a:pt x="249986" y="201481"/>
                </a:lnTo>
                <a:lnTo>
                  <a:pt x="252294" y="198624"/>
                </a:lnTo>
                <a:lnTo>
                  <a:pt x="253833" y="195767"/>
                </a:lnTo>
                <a:lnTo>
                  <a:pt x="254859" y="192909"/>
                </a:lnTo>
                <a:lnTo>
                  <a:pt x="258540" y="187195"/>
                </a:lnTo>
                <a:lnTo>
                  <a:pt x="263349" y="181479"/>
                </a:lnTo>
                <a:lnTo>
                  <a:pt x="268663" y="175765"/>
                </a:lnTo>
                <a:lnTo>
                  <a:pt x="271413" y="171955"/>
                </a:lnTo>
                <a:lnTo>
                  <a:pt x="274199" y="167510"/>
                </a:lnTo>
                <a:lnTo>
                  <a:pt x="277009" y="162641"/>
                </a:lnTo>
                <a:lnTo>
                  <a:pt x="280787" y="157491"/>
                </a:lnTo>
                <a:lnTo>
                  <a:pt x="285211" y="152152"/>
                </a:lnTo>
                <a:lnTo>
                  <a:pt x="290065" y="146688"/>
                </a:lnTo>
                <a:lnTo>
                  <a:pt x="293301" y="140188"/>
                </a:lnTo>
                <a:lnTo>
                  <a:pt x="295458" y="132997"/>
                </a:lnTo>
                <a:lnTo>
                  <a:pt x="296897" y="125345"/>
                </a:lnTo>
                <a:lnTo>
                  <a:pt x="298808" y="118339"/>
                </a:lnTo>
                <a:lnTo>
                  <a:pt x="301035" y="111763"/>
                </a:lnTo>
                <a:lnTo>
                  <a:pt x="303472" y="105475"/>
                </a:lnTo>
                <a:lnTo>
                  <a:pt x="304144" y="98425"/>
                </a:lnTo>
                <a:lnTo>
                  <a:pt x="303640" y="90867"/>
                </a:lnTo>
                <a:lnTo>
                  <a:pt x="302352" y="82971"/>
                </a:lnTo>
                <a:lnTo>
                  <a:pt x="300539" y="75802"/>
                </a:lnTo>
                <a:lnTo>
                  <a:pt x="298379" y="69118"/>
                </a:lnTo>
                <a:lnTo>
                  <a:pt x="295986" y="62757"/>
                </a:lnTo>
                <a:lnTo>
                  <a:pt x="293439" y="58516"/>
                </a:lnTo>
                <a:lnTo>
                  <a:pt x="290788" y="55689"/>
                </a:lnTo>
                <a:lnTo>
                  <a:pt x="284350" y="51595"/>
                </a:lnTo>
                <a:lnTo>
                  <a:pt x="275139" y="46601"/>
                </a:lnTo>
                <a:lnTo>
                  <a:pt x="270015" y="44888"/>
                </a:lnTo>
                <a:lnTo>
                  <a:pt x="264695" y="43746"/>
                </a:lnTo>
                <a:lnTo>
                  <a:pt x="259243" y="42985"/>
                </a:lnTo>
                <a:lnTo>
                  <a:pt x="251798" y="42477"/>
                </a:lnTo>
                <a:lnTo>
                  <a:pt x="243025" y="42139"/>
                </a:lnTo>
                <a:lnTo>
                  <a:pt x="215014" y="41663"/>
                </a:lnTo>
                <a:lnTo>
                  <a:pt x="184500" y="41502"/>
                </a:lnTo>
                <a:lnTo>
                  <a:pt x="175300" y="42441"/>
                </a:lnTo>
                <a:lnTo>
                  <a:pt x="164403" y="44020"/>
                </a:lnTo>
                <a:lnTo>
                  <a:pt x="152376" y="46025"/>
                </a:lnTo>
                <a:lnTo>
                  <a:pt x="141502" y="48314"/>
                </a:lnTo>
                <a:lnTo>
                  <a:pt x="131394" y="50792"/>
                </a:lnTo>
                <a:lnTo>
                  <a:pt x="94033" y="671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24"/>
          <p:cNvSpPr/>
          <p:nvPr/>
        </p:nvSpPr>
        <p:spPr>
          <a:xfrm>
            <a:off x="6843712" y="4080510"/>
            <a:ext cx="360046" cy="102870"/>
          </a:xfrm>
          <a:custGeom>
            <a:avLst/>
            <a:gdLst/>
            <a:ahLst/>
            <a:cxnLst/>
            <a:rect l="0" t="0" r="0" b="0"/>
            <a:pathLst>
              <a:path w="360046" h="102870">
                <a:moveTo>
                  <a:pt x="0" y="102869"/>
                </a:moveTo>
                <a:lnTo>
                  <a:pt x="13653" y="98319"/>
                </a:lnTo>
                <a:lnTo>
                  <a:pt x="22896" y="96085"/>
                </a:lnTo>
                <a:lnTo>
                  <a:pt x="26694" y="95489"/>
                </a:lnTo>
                <a:lnTo>
                  <a:pt x="33454" y="92287"/>
                </a:lnTo>
                <a:lnTo>
                  <a:pt x="36590" y="90099"/>
                </a:lnTo>
                <a:lnTo>
                  <a:pt x="43443" y="86736"/>
                </a:lnTo>
                <a:lnTo>
                  <a:pt x="52775" y="82589"/>
                </a:lnTo>
                <a:lnTo>
                  <a:pt x="63758" y="77919"/>
                </a:lnTo>
                <a:lnTo>
                  <a:pt x="73938" y="73853"/>
                </a:lnTo>
                <a:lnTo>
                  <a:pt x="128694" y="52917"/>
                </a:lnTo>
                <a:lnTo>
                  <a:pt x="141993" y="48613"/>
                </a:lnTo>
                <a:lnTo>
                  <a:pt x="155622" y="44791"/>
                </a:lnTo>
                <a:lnTo>
                  <a:pt x="169470" y="41290"/>
                </a:lnTo>
                <a:lnTo>
                  <a:pt x="180608" y="38004"/>
                </a:lnTo>
                <a:lnTo>
                  <a:pt x="189938" y="34861"/>
                </a:lnTo>
                <a:lnTo>
                  <a:pt x="206337" y="28829"/>
                </a:lnTo>
                <a:lnTo>
                  <a:pt x="223150" y="22972"/>
                </a:lnTo>
                <a:lnTo>
                  <a:pt x="230682" y="21030"/>
                </a:lnTo>
                <a:lnTo>
                  <a:pt x="237608" y="19735"/>
                </a:lnTo>
                <a:lnTo>
                  <a:pt x="244131" y="18871"/>
                </a:lnTo>
                <a:lnTo>
                  <a:pt x="264078" y="15372"/>
                </a:lnTo>
                <a:lnTo>
                  <a:pt x="276065" y="13106"/>
                </a:lnTo>
                <a:lnTo>
                  <a:pt x="307163" y="8047"/>
                </a:lnTo>
                <a:lnTo>
                  <a:pt x="36004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25"/>
          <p:cNvSpPr/>
          <p:nvPr/>
        </p:nvSpPr>
        <p:spPr>
          <a:xfrm>
            <a:off x="6776515" y="4054792"/>
            <a:ext cx="230076" cy="214313"/>
          </a:xfrm>
          <a:custGeom>
            <a:avLst/>
            <a:gdLst/>
            <a:ahLst/>
            <a:cxnLst/>
            <a:rect l="0" t="0" r="0" b="0"/>
            <a:pathLst>
              <a:path w="230076" h="214313">
                <a:moveTo>
                  <a:pt x="135777" y="0"/>
                </a:moveTo>
                <a:lnTo>
                  <a:pt x="131226" y="0"/>
                </a:lnTo>
                <a:lnTo>
                  <a:pt x="128934" y="953"/>
                </a:lnTo>
                <a:lnTo>
                  <a:pt x="122108" y="5891"/>
                </a:lnTo>
                <a:lnTo>
                  <a:pt x="116778" y="10583"/>
                </a:lnTo>
                <a:lnTo>
                  <a:pt x="114539" y="12770"/>
                </a:lnTo>
                <a:lnTo>
                  <a:pt x="113045" y="15181"/>
                </a:lnTo>
                <a:lnTo>
                  <a:pt x="109992" y="24077"/>
                </a:lnTo>
                <a:lnTo>
                  <a:pt x="108109" y="28434"/>
                </a:lnTo>
                <a:lnTo>
                  <a:pt x="105902" y="33244"/>
                </a:lnTo>
                <a:lnTo>
                  <a:pt x="103478" y="37402"/>
                </a:lnTo>
                <a:lnTo>
                  <a:pt x="100910" y="41128"/>
                </a:lnTo>
                <a:lnTo>
                  <a:pt x="95515" y="47806"/>
                </a:lnTo>
                <a:lnTo>
                  <a:pt x="89943" y="53950"/>
                </a:lnTo>
                <a:lnTo>
                  <a:pt x="85218" y="59779"/>
                </a:lnTo>
                <a:lnTo>
                  <a:pt x="66822" y="83329"/>
                </a:lnTo>
                <a:lnTo>
                  <a:pt x="62185" y="88890"/>
                </a:lnTo>
                <a:lnTo>
                  <a:pt x="58140" y="93550"/>
                </a:lnTo>
                <a:lnTo>
                  <a:pt x="53539" y="99514"/>
                </a:lnTo>
                <a:lnTo>
                  <a:pt x="48567" y="106348"/>
                </a:lnTo>
                <a:lnTo>
                  <a:pt x="37962" y="121561"/>
                </a:lnTo>
                <a:lnTo>
                  <a:pt x="26899" y="137847"/>
                </a:lnTo>
                <a:lnTo>
                  <a:pt x="22234" y="143333"/>
                </a:lnTo>
                <a:lnTo>
                  <a:pt x="18172" y="146991"/>
                </a:lnTo>
                <a:lnTo>
                  <a:pt x="14511" y="149429"/>
                </a:lnTo>
                <a:lnTo>
                  <a:pt x="12071" y="152007"/>
                </a:lnTo>
                <a:lnTo>
                  <a:pt x="10443" y="154678"/>
                </a:lnTo>
                <a:lnTo>
                  <a:pt x="7684" y="161139"/>
                </a:lnTo>
                <a:lnTo>
                  <a:pt x="3282" y="170360"/>
                </a:lnTo>
                <a:lnTo>
                  <a:pt x="1727" y="174533"/>
                </a:lnTo>
                <a:lnTo>
                  <a:pt x="690" y="178268"/>
                </a:lnTo>
                <a:lnTo>
                  <a:pt x="0" y="181710"/>
                </a:lnTo>
                <a:lnTo>
                  <a:pt x="1444" y="184005"/>
                </a:lnTo>
                <a:lnTo>
                  <a:pt x="4311" y="185535"/>
                </a:lnTo>
                <a:lnTo>
                  <a:pt x="8129" y="186555"/>
                </a:lnTo>
                <a:lnTo>
                  <a:pt x="19246" y="187235"/>
                </a:lnTo>
                <a:lnTo>
                  <a:pt x="54457" y="187991"/>
                </a:lnTo>
                <a:lnTo>
                  <a:pt x="69181" y="189145"/>
                </a:lnTo>
                <a:lnTo>
                  <a:pt x="80903" y="190867"/>
                </a:lnTo>
                <a:lnTo>
                  <a:pt x="90622" y="192967"/>
                </a:lnTo>
                <a:lnTo>
                  <a:pt x="100911" y="194367"/>
                </a:lnTo>
                <a:lnTo>
                  <a:pt x="111580" y="195301"/>
                </a:lnTo>
                <a:lnTo>
                  <a:pt x="122504" y="195923"/>
                </a:lnTo>
                <a:lnTo>
                  <a:pt x="130738" y="197290"/>
                </a:lnTo>
                <a:lnTo>
                  <a:pt x="137180" y="199154"/>
                </a:lnTo>
                <a:lnTo>
                  <a:pt x="142428" y="201350"/>
                </a:lnTo>
                <a:lnTo>
                  <a:pt x="147831" y="202813"/>
                </a:lnTo>
                <a:lnTo>
                  <a:pt x="153338" y="203789"/>
                </a:lnTo>
                <a:lnTo>
                  <a:pt x="158915" y="204439"/>
                </a:lnTo>
                <a:lnTo>
                  <a:pt x="165489" y="204873"/>
                </a:lnTo>
                <a:lnTo>
                  <a:pt x="172730" y="205162"/>
                </a:lnTo>
                <a:lnTo>
                  <a:pt x="180415" y="205355"/>
                </a:lnTo>
                <a:lnTo>
                  <a:pt x="186490" y="206436"/>
                </a:lnTo>
                <a:lnTo>
                  <a:pt x="191493" y="208109"/>
                </a:lnTo>
                <a:lnTo>
                  <a:pt x="195781" y="210177"/>
                </a:lnTo>
                <a:lnTo>
                  <a:pt x="199593" y="211556"/>
                </a:lnTo>
                <a:lnTo>
                  <a:pt x="206367" y="213087"/>
                </a:lnTo>
                <a:lnTo>
                  <a:pt x="212552" y="213768"/>
                </a:lnTo>
                <a:lnTo>
                  <a:pt x="230075" y="2143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6"/>
          <p:cNvSpPr/>
          <p:nvPr/>
        </p:nvSpPr>
        <p:spPr>
          <a:xfrm>
            <a:off x="7555230" y="2631757"/>
            <a:ext cx="368618" cy="25719"/>
          </a:xfrm>
          <a:custGeom>
            <a:avLst/>
            <a:gdLst/>
            <a:ahLst/>
            <a:cxnLst/>
            <a:rect l="0" t="0" r="0" b="0"/>
            <a:pathLst>
              <a:path w="368618" h="25719">
                <a:moveTo>
                  <a:pt x="0" y="0"/>
                </a:moveTo>
                <a:lnTo>
                  <a:pt x="20989" y="0"/>
                </a:lnTo>
                <a:lnTo>
                  <a:pt x="24470" y="953"/>
                </a:lnTo>
                <a:lnTo>
                  <a:pt x="28696" y="2540"/>
                </a:lnTo>
                <a:lnTo>
                  <a:pt x="33418" y="4551"/>
                </a:lnTo>
                <a:lnTo>
                  <a:pt x="40376" y="5892"/>
                </a:lnTo>
                <a:lnTo>
                  <a:pt x="48825" y="6785"/>
                </a:lnTo>
                <a:lnTo>
                  <a:pt x="58267" y="7381"/>
                </a:lnTo>
                <a:lnTo>
                  <a:pt x="238485" y="8468"/>
                </a:lnTo>
                <a:lnTo>
                  <a:pt x="257097" y="9455"/>
                </a:lnTo>
                <a:lnTo>
                  <a:pt x="273316" y="11066"/>
                </a:lnTo>
                <a:lnTo>
                  <a:pt x="287938" y="13092"/>
                </a:lnTo>
                <a:lnTo>
                  <a:pt x="300543" y="14443"/>
                </a:lnTo>
                <a:lnTo>
                  <a:pt x="311804" y="15344"/>
                </a:lnTo>
                <a:lnTo>
                  <a:pt x="330032" y="16344"/>
                </a:lnTo>
                <a:lnTo>
                  <a:pt x="341308" y="16789"/>
                </a:lnTo>
                <a:lnTo>
                  <a:pt x="345648" y="17860"/>
                </a:lnTo>
                <a:lnTo>
                  <a:pt x="349496" y="19527"/>
                </a:lnTo>
                <a:lnTo>
                  <a:pt x="368617" y="257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27"/>
          <p:cNvSpPr/>
          <p:nvPr/>
        </p:nvSpPr>
        <p:spPr>
          <a:xfrm>
            <a:off x="7496627" y="2571750"/>
            <a:ext cx="264343" cy="274321"/>
          </a:xfrm>
          <a:custGeom>
            <a:avLst/>
            <a:gdLst/>
            <a:ahLst/>
            <a:cxnLst/>
            <a:rect l="0" t="0" r="0" b="0"/>
            <a:pathLst>
              <a:path w="264343" h="274321">
                <a:moveTo>
                  <a:pt x="195763" y="0"/>
                </a:moveTo>
                <a:lnTo>
                  <a:pt x="191212" y="0"/>
                </a:lnTo>
                <a:lnTo>
                  <a:pt x="189871" y="952"/>
                </a:lnTo>
                <a:lnTo>
                  <a:pt x="188977" y="2539"/>
                </a:lnTo>
                <a:lnTo>
                  <a:pt x="188382" y="4551"/>
                </a:lnTo>
                <a:lnTo>
                  <a:pt x="187032" y="5891"/>
                </a:lnTo>
                <a:lnTo>
                  <a:pt x="185180" y="6785"/>
                </a:lnTo>
                <a:lnTo>
                  <a:pt x="182993" y="7380"/>
                </a:lnTo>
                <a:lnTo>
                  <a:pt x="178677" y="9683"/>
                </a:lnTo>
                <a:lnTo>
                  <a:pt x="172942" y="13123"/>
                </a:lnTo>
                <a:lnTo>
                  <a:pt x="166261" y="17321"/>
                </a:lnTo>
                <a:lnTo>
                  <a:pt x="159902" y="20120"/>
                </a:lnTo>
                <a:lnTo>
                  <a:pt x="153759" y="21985"/>
                </a:lnTo>
                <a:lnTo>
                  <a:pt x="147757" y="23229"/>
                </a:lnTo>
                <a:lnTo>
                  <a:pt x="141852" y="25011"/>
                </a:lnTo>
                <a:lnTo>
                  <a:pt x="136009" y="27152"/>
                </a:lnTo>
                <a:lnTo>
                  <a:pt x="130210" y="29531"/>
                </a:lnTo>
                <a:lnTo>
                  <a:pt x="125391" y="31117"/>
                </a:lnTo>
                <a:lnTo>
                  <a:pt x="117497" y="32879"/>
                </a:lnTo>
                <a:lnTo>
                  <a:pt x="113105" y="34302"/>
                </a:lnTo>
                <a:lnTo>
                  <a:pt x="108273" y="36203"/>
                </a:lnTo>
                <a:lnTo>
                  <a:pt x="103146" y="38423"/>
                </a:lnTo>
                <a:lnTo>
                  <a:pt x="95918" y="40855"/>
                </a:lnTo>
                <a:lnTo>
                  <a:pt x="87290" y="43429"/>
                </a:lnTo>
                <a:lnTo>
                  <a:pt x="77727" y="46097"/>
                </a:lnTo>
                <a:lnTo>
                  <a:pt x="70401" y="48829"/>
                </a:lnTo>
                <a:lnTo>
                  <a:pt x="64563" y="51603"/>
                </a:lnTo>
                <a:lnTo>
                  <a:pt x="59718" y="54404"/>
                </a:lnTo>
                <a:lnTo>
                  <a:pt x="51796" y="60057"/>
                </a:lnTo>
                <a:lnTo>
                  <a:pt x="48349" y="62898"/>
                </a:lnTo>
                <a:lnTo>
                  <a:pt x="43194" y="66697"/>
                </a:lnTo>
                <a:lnTo>
                  <a:pt x="29847" y="75998"/>
                </a:lnTo>
                <a:lnTo>
                  <a:pt x="24193" y="80192"/>
                </a:lnTo>
                <a:lnTo>
                  <a:pt x="19470" y="83942"/>
                </a:lnTo>
                <a:lnTo>
                  <a:pt x="15369" y="87393"/>
                </a:lnTo>
                <a:lnTo>
                  <a:pt x="12635" y="90647"/>
                </a:lnTo>
                <a:lnTo>
                  <a:pt x="10813" y="93769"/>
                </a:lnTo>
                <a:lnTo>
                  <a:pt x="9598" y="96802"/>
                </a:lnTo>
                <a:lnTo>
                  <a:pt x="5708" y="102713"/>
                </a:lnTo>
                <a:lnTo>
                  <a:pt x="3337" y="105623"/>
                </a:lnTo>
                <a:lnTo>
                  <a:pt x="1757" y="108515"/>
                </a:lnTo>
                <a:lnTo>
                  <a:pt x="0" y="114269"/>
                </a:lnTo>
                <a:lnTo>
                  <a:pt x="485" y="118089"/>
                </a:lnTo>
                <a:lnTo>
                  <a:pt x="1760" y="122541"/>
                </a:lnTo>
                <a:lnTo>
                  <a:pt x="3562" y="127414"/>
                </a:lnTo>
                <a:lnTo>
                  <a:pt x="5717" y="132567"/>
                </a:lnTo>
                <a:lnTo>
                  <a:pt x="8105" y="137908"/>
                </a:lnTo>
                <a:lnTo>
                  <a:pt x="10650" y="143374"/>
                </a:lnTo>
                <a:lnTo>
                  <a:pt x="15204" y="148922"/>
                </a:lnTo>
                <a:lnTo>
                  <a:pt x="21098" y="154526"/>
                </a:lnTo>
                <a:lnTo>
                  <a:pt x="27885" y="160167"/>
                </a:lnTo>
                <a:lnTo>
                  <a:pt x="33361" y="164881"/>
                </a:lnTo>
                <a:lnTo>
                  <a:pt x="37965" y="168975"/>
                </a:lnTo>
                <a:lnTo>
                  <a:pt x="41987" y="172658"/>
                </a:lnTo>
                <a:lnTo>
                  <a:pt x="51535" y="181829"/>
                </a:lnTo>
                <a:lnTo>
                  <a:pt x="56748" y="186942"/>
                </a:lnTo>
                <a:lnTo>
                  <a:pt x="62129" y="190350"/>
                </a:lnTo>
                <a:lnTo>
                  <a:pt x="67622" y="192623"/>
                </a:lnTo>
                <a:lnTo>
                  <a:pt x="73187" y="194137"/>
                </a:lnTo>
                <a:lnTo>
                  <a:pt x="80708" y="197052"/>
                </a:lnTo>
                <a:lnTo>
                  <a:pt x="89533" y="200901"/>
                </a:lnTo>
                <a:lnTo>
                  <a:pt x="99224" y="205371"/>
                </a:lnTo>
                <a:lnTo>
                  <a:pt x="107591" y="208352"/>
                </a:lnTo>
                <a:lnTo>
                  <a:pt x="115075" y="210338"/>
                </a:lnTo>
                <a:lnTo>
                  <a:pt x="121968" y="211663"/>
                </a:lnTo>
                <a:lnTo>
                  <a:pt x="128468" y="214451"/>
                </a:lnTo>
                <a:lnTo>
                  <a:pt x="134707" y="218215"/>
                </a:lnTo>
                <a:lnTo>
                  <a:pt x="140771" y="222629"/>
                </a:lnTo>
                <a:lnTo>
                  <a:pt x="146720" y="225572"/>
                </a:lnTo>
                <a:lnTo>
                  <a:pt x="152590" y="227533"/>
                </a:lnTo>
                <a:lnTo>
                  <a:pt x="158408" y="228841"/>
                </a:lnTo>
                <a:lnTo>
                  <a:pt x="166097" y="231618"/>
                </a:lnTo>
                <a:lnTo>
                  <a:pt x="175033" y="235374"/>
                </a:lnTo>
                <a:lnTo>
                  <a:pt x="184800" y="239784"/>
                </a:lnTo>
                <a:lnTo>
                  <a:pt x="208353" y="249763"/>
                </a:lnTo>
                <a:lnTo>
                  <a:pt x="235688" y="261011"/>
                </a:lnTo>
                <a:lnTo>
                  <a:pt x="264342" y="2743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28"/>
          <p:cNvSpPr/>
          <p:nvPr/>
        </p:nvSpPr>
        <p:spPr>
          <a:xfrm>
            <a:off x="6423659" y="2957512"/>
            <a:ext cx="334329" cy="68476"/>
          </a:xfrm>
          <a:custGeom>
            <a:avLst/>
            <a:gdLst/>
            <a:ahLst/>
            <a:cxnLst/>
            <a:rect l="0" t="0" r="0" b="0"/>
            <a:pathLst>
              <a:path w="334329" h="68476">
                <a:moveTo>
                  <a:pt x="0" y="60008"/>
                </a:moveTo>
                <a:lnTo>
                  <a:pt x="4552" y="64558"/>
                </a:lnTo>
                <a:lnTo>
                  <a:pt x="6844" y="65899"/>
                </a:lnTo>
                <a:lnTo>
                  <a:pt x="11932" y="67388"/>
                </a:lnTo>
                <a:lnTo>
                  <a:pt x="20152" y="68227"/>
                </a:lnTo>
                <a:lnTo>
                  <a:pt x="30864" y="68423"/>
                </a:lnTo>
                <a:lnTo>
                  <a:pt x="37721" y="68475"/>
                </a:lnTo>
                <a:lnTo>
                  <a:pt x="46103" y="67558"/>
                </a:lnTo>
                <a:lnTo>
                  <a:pt x="55500" y="65993"/>
                </a:lnTo>
                <a:lnTo>
                  <a:pt x="65576" y="63998"/>
                </a:lnTo>
                <a:lnTo>
                  <a:pt x="74197" y="61715"/>
                </a:lnTo>
                <a:lnTo>
                  <a:pt x="81850" y="59241"/>
                </a:lnTo>
                <a:lnTo>
                  <a:pt x="88857" y="56639"/>
                </a:lnTo>
                <a:lnTo>
                  <a:pt x="95433" y="53952"/>
                </a:lnTo>
                <a:lnTo>
                  <a:pt x="101723" y="51208"/>
                </a:lnTo>
                <a:lnTo>
                  <a:pt x="107820" y="48426"/>
                </a:lnTo>
                <a:lnTo>
                  <a:pt x="118553" y="44667"/>
                </a:lnTo>
                <a:lnTo>
                  <a:pt x="148258" y="35409"/>
                </a:lnTo>
                <a:lnTo>
                  <a:pt x="163609" y="31226"/>
                </a:lnTo>
                <a:lnTo>
                  <a:pt x="178605" y="27485"/>
                </a:lnTo>
                <a:lnTo>
                  <a:pt x="207967" y="20788"/>
                </a:lnTo>
                <a:lnTo>
                  <a:pt x="236894" y="14637"/>
                </a:lnTo>
                <a:lnTo>
                  <a:pt x="249369" y="11663"/>
                </a:lnTo>
                <a:lnTo>
                  <a:pt x="260543" y="8728"/>
                </a:lnTo>
                <a:lnTo>
                  <a:pt x="270851" y="5819"/>
                </a:lnTo>
                <a:lnTo>
                  <a:pt x="279627" y="3879"/>
                </a:lnTo>
                <a:lnTo>
                  <a:pt x="287384" y="2586"/>
                </a:lnTo>
                <a:lnTo>
                  <a:pt x="294459" y="1724"/>
                </a:lnTo>
                <a:lnTo>
                  <a:pt x="302034" y="1149"/>
                </a:lnTo>
                <a:lnTo>
                  <a:pt x="309941" y="766"/>
                </a:lnTo>
                <a:lnTo>
                  <a:pt x="33432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9"/>
          <p:cNvSpPr/>
          <p:nvPr/>
        </p:nvSpPr>
        <p:spPr>
          <a:xfrm>
            <a:off x="6629400" y="2924414"/>
            <a:ext cx="201233" cy="153114"/>
          </a:xfrm>
          <a:custGeom>
            <a:avLst/>
            <a:gdLst/>
            <a:ahLst/>
            <a:cxnLst/>
            <a:rect l="0" t="0" r="0" b="0"/>
            <a:pathLst>
              <a:path w="201233" h="153114">
                <a:moveTo>
                  <a:pt x="0" y="7381"/>
                </a:moveTo>
                <a:lnTo>
                  <a:pt x="37516" y="7381"/>
                </a:lnTo>
                <a:lnTo>
                  <a:pt x="53585" y="6428"/>
                </a:lnTo>
                <a:lnTo>
                  <a:pt x="94301" y="2830"/>
                </a:lnTo>
                <a:lnTo>
                  <a:pt x="114302" y="1489"/>
                </a:lnTo>
                <a:lnTo>
                  <a:pt x="133351" y="595"/>
                </a:lnTo>
                <a:lnTo>
                  <a:pt x="151765" y="0"/>
                </a:lnTo>
                <a:lnTo>
                  <a:pt x="164995" y="555"/>
                </a:lnTo>
                <a:lnTo>
                  <a:pt x="174766" y="1878"/>
                </a:lnTo>
                <a:lnTo>
                  <a:pt x="192742" y="6294"/>
                </a:lnTo>
                <a:lnTo>
                  <a:pt x="197740" y="9438"/>
                </a:lnTo>
                <a:lnTo>
                  <a:pt x="200407" y="11609"/>
                </a:lnTo>
                <a:lnTo>
                  <a:pt x="201232" y="14962"/>
                </a:lnTo>
                <a:lnTo>
                  <a:pt x="200830" y="19103"/>
                </a:lnTo>
                <a:lnTo>
                  <a:pt x="199609" y="23768"/>
                </a:lnTo>
                <a:lnTo>
                  <a:pt x="197842" y="28783"/>
                </a:lnTo>
                <a:lnTo>
                  <a:pt x="195712" y="34031"/>
                </a:lnTo>
                <a:lnTo>
                  <a:pt x="193340" y="39435"/>
                </a:lnTo>
                <a:lnTo>
                  <a:pt x="189853" y="44943"/>
                </a:lnTo>
                <a:lnTo>
                  <a:pt x="185624" y="50520"/>
                </a:lnTo>
                <a:lnTo>
                  <a:pt x="180899" y="56142"/>
                </a:lnTo>
                <a:lnTo>
                  <a:pt x="175844" y="60844"/>
                </a:lnTo>
                <a:lnTo>
                  <a:pt x="170570" y="64930"/>
                </a:lnTo>
                <a:lnTo>
                  <a:pt x="165148" y="68607"/>
                </a:lnTo>
                <a:lnTo>
                  <a:pt x="160580" y="72011"/>
                </a:lnTo>
                <a:lnTo>
                  <a:pt x="156584" y="75232"/>
                </a:lnTo>
                <a:lnTo>
                  <a:pt x="152967" y="78333"/>
                </a:lnTo>
                <a:lnTo>
                  <a:pt x="147697" y="83257"/>
                </a:lnTo>
                <a:lnTo>
                  <a:pt x="119674" y="110682"/>
                </a:lnTo>
                <a:lnTo>
                  <a:pt x="109330" y="120962"/>
                </a:lnTo>
                <a:lnTo>
                  <a:pt x="106225" y="125964"/>
                </a:lnTo>
                <a:lnTo>
                  <a:pt x="103201" y="132156"/>
                </a:lnTo>
                <a:lnTo>
                  <a:pt x="94297" y="1531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30"/>
          <p:cNvSpPr/>
          <p:nvPr/>
        </p:nvSpPr>
        <p:spPr>
          <a:xfrm>
            <a:off x="5634990" y="4852035"/>
            <a:ext cx="282893" cy="85726"/>
          </a:xfrm>
          <a:custGeom>
            <a:avLst/>
            <a:gdLst/>
            <a:ahLst/>
            <a:cxnLst/>
            <a:rect l="0" t="0" r="0" b="0"/>
            <a:pathLst>
              <a:path w="282893" h="85726">
                <a:moveTo>
                  <a:pt x="0" y="85725"/>
                </a:moveTo>
                <a:lnTo>
                  <a:pt x="13652" y="81174"/>
                </a:lnTo>
                <a:lnTo>
                  <a:pt x="19579" y="78881"/>
                </a:lnTo>
                <a:lnTo>
                  <a:pt x="25435" y="76400"/>
                </a:lnTo>
                <a:lnTo>
                  <a:pt x="31244" y="73793"/>
                </a:lnTo>
                <a:lnTo>
                  <a:pt x="40831" y="70150"/>
                </a:lnTo>
                <a:lnTo>
                  <a:pt x="80678" y="55922"/>
                </a:lnTo>
                <a:lnTo>
                  <a:pt x="108881" y="45174"/>
                </a:lnTo>
                <a:lnTo>
                  <a:pt x="120213" y="40593"/>
                </a:lnTo>
                <a:lnTo>
                  <a:pt x="129672" y="36587"/>
                </a:lnTo>
                <a:lnTo>
                  <a:pt x="145262" y="29596"/>
                </a:lnTo>
                <a:lnTo>
                  <a:pt x="158540" y="23313"/>
                </a:lnTo>
                <a:lnTo>
                  <a:pt x="166653" y="20305"/>
                </a:lnTo>
                <a:lnTo>
                  <a:pt x="175872" y="17347"/>
                </a:lnTo>
                <a:lnTo>
                  <a:pt x="185828" y="14422"/>
                </a:lnTo>
                <a:lnTo>
                  <a:pt x="197228" y="11520"/>
                </a:lnTo>
                <a:lnTo>
                  <a:pt x="222594" y="5754"/>
                </a:lnTo>
                <a:lnTo>
                  <a:pt x="233168" y="3836"/>
                </a:lnTo>
                <a:lnTo>
                  <a:pt x="242123" y="2558"/>
                </a:lnTo>
                <a:lnTo>
                  <a:pt x="261081" y="505"/>
                </a:lnTo>
                <a:lnTo>
                  <a:pt x="268753" y="224"/>
                </a:lnTo>
                <a:lnTo>
                  <a:pt x="28289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1"/>
          <p:cNvSpPr/>
          <p:nvPr/>
        </p:nvSpPr>
        <p:spPr>
          <a:xfrm>
            <a:off x="5840729" y="4766417"/>
            <a:ext cx="195304" cy="119909"/>
          </a:xfrm>
          <a:custGeom>
            <a:avLst/>
            <a:gdLst/>
            <a:ahLst/>
            <a:cxnLst/>
            <a:rect l="0" t="0" r="0" b="0"/>
            <a:pathLst>
              <a:path w="195304" h="119909">
                <a:moveTo>
                  <a:pt x="0" y="17037"/>
                </a:moveTo>
                <a:lnTo>
                  <a:pt x="22755" y="12487"/>
                </a:lnTo>
                <a:lnTo>
                  <a:pt x="30410" y="11146"/>
                </a:lnTo>
                <a:lnTo>
                  <a:pt x="36466" y="10253"/>
                </a:lnTo>
                <a:lnTo>
                  <a:pt x="41456" y="9656"/>
                </a:lnTo>
                <a:lnTo>
                  <a:pt x="47640" y="9259"/>
                </a:lnTo>
                <a:lnTo>
                  <a:pt x="54620" y="8995"/>
                </a:lnTo>
                <a:lnTo>
                  <a:pt x="62131" y="8818"/>
                </a:lnTo>
                <a:lnTo>
                  <a:pt x="69043" y="7748"/>
                </a:lnTo>
                <a:lnTo>
                  <a:pt x="75557" y="6082"/>
                </a:lnTo>
                <a:lnTo>
                  <a:pt x="81804" y="4019"/>
                </a:lnTo>
                <a:lnTo>
                  <a:pt x="87874" y="2644"/>
                </a:lnTo>
                <a:lnTo>
                  <a:pt x="93825" y="1726"/>
                </a:lnTo>
                <a:lnTo>
                  <a:pt x="99698" y="1116"/>
                </a:lnTo>
                <a:lnTo>
                  <a:pt x="107423" y="708"/>
                </a:lnTo>
                <a:lnTo>
                  <a:pt x="126166" y="255"/>
                </a:lnTo>
                <a:lnTo>
                  <a:pt x="162690" y="0"/>
                </a:lnTo>
                <a:lnTo>
                  <a:pt x="171325" y="917"/>
                </a:lnTo>
                <a:lnTo>
                  <a:pt x="177082" y="2481"/>
                </a:lnTo>
                <a:lnTo>
                  <a:pt x="180920" y="4475"/>
                </a:lnTo>
                <a:lnTo>
                  <a:pt x="184431" y="5805"/>
                </a:lnTo>
                <a:lnTo>
                  <a:pt x="187724" y="6692"/>
                </a:lnTo>
                <a:lnTo>
                  <a:pt x="190872" y="7283"/>
                </a:lnTo>
                <a:lnTo>
                  <a:pt x="192971" y="8629"/>
                </a:lnTo>
                <a:lnTo>
                  <a:pt x="194370" y="10480"/>
                </a:lnTo>
                <a:lnTo>
                  <a:pt x="195303" y="12666"/>
                </a:lnTo>
                <a:lnTo>
                  <a:pt x="194972" y="15076"/>
                </a:lnTo>
                <a:lnTo>
                  <a:pt x="193799" y="17635"/>
                </a:lnTo>
                <a:lnTo>
                  <a:pt x="192064" y="20293"/>
                </a:lnTo>
                <a:lnTo>
                  <a:pt x="189003" y="23970"/>
                </a:lnTo>
                <a:lnTo>
                  <a:pt x="185057" y="28327"/>
                </a:lnTo>
                <a:lnTo>
                  <a:pt x="180522" y="33137"/>
                </a:lnTo>
                <a:lnTo>
                  <a:pt x="176545" y="39200"/>
                </a:lnTo>
                <a:lnTo>
                  <a:pt x="172942" y="46100"/>
                </a:lnTo>
                <a:lnTo>
                  <a:pt x="169587" y="53558"/>
                </a:lnTo>
                <a:lnTo>
                  <a:pt x="165446" y="59481"/>
                </a:lnTo>
                <a:lnTo>
                  <a:pt x="160780" y="64384"/>
                </a:lnTo>
                <a:lnTo>
                  <a:pt x="155764" y="68604"/>
                </a:lnTo>
                <a:lnTo>
                  <a:pt x="152421" y="72370"/>
                </a:lnTo>
                <a:lnTo>
                  <a:pt x="150191" y="75834"/>
                </a:lnTo>
                <a:lnTo>
                  <a:pt x="148705" y="79095"/>
                </a:lnTo>
                <a:lnTo>
                  <a:pt x="146762" y="82222"/>
                </a:lnTo>
                <a:lnTo>
                  <a:pt x="144514" y="85259"/>
                </a:lnTo>
                <a:lnTo>
                  <a:pt x="142063" y="88236"/>
                </a:lnTo>
                <a:lnTo>
                  <a:pt x="139476" y="91173"/>
                </a:lnTo>
                <a:lnTo>
                  <a:pt x="136799" y="94084"/>
                </a:lnTo>
                <a:lnTo>
                  <a:pt x="131285" y="99858"/>
                </a:lnTo>
                <a:lnTo>
                  <a:pt x="111443" y="1199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10</a:t>
            </a:r>
            <a:endParaRPr lang="en-US" dirty="0"/>
          </a:p>
        </p:txBody>
      </p:sp>
      <p:sp>
        <p:nvSpPr>
          <p:cNvPr id="3" name="Content Placeholder 2"/>
          <p:cNvSpPr>
            <a:spLocks noGrp="1"/>
          </p:cNvSpPr>
          <p:nvPr>
            <p:ph sz="half" idx="1"/>
          </p:nvPr>
        </p:nvSpPr>
        <p:spPr/>
        <p:txBody>
          <a:bodyPr/>
          <a:lstStyle/>
          <a:p>
            <a:r>
              <a:rPr lang="en-US" dirty="0" smtClean="0"/>
              <a:t>If </a:t>
            </a:r>
            <a:r>
              <a:rPr lang="en-US" dirty="0" smtClean="0"/>
              <a:t>two parallel lines are cut by a transversal, then corresponding angles are congruent</a:t>
            </a:r>
            <a:r>
              <a:rPr lang="en-US" dirty="0" smtClean="0"/>
              <a:t>.</a:t>
            </a:r>
          </a:p>
          <a:p>
            <a:r>
              <a:rPr lang="en-US" dirty="0" smtClean="0"/>
              <a:t>If two parallel lines are cut by a transversal, then same-side interior angles are supplementary.</a:t>
            </a:r>
          </a:p>
          <a:p>
            <a:endParaRPr lang="en-US" dirty="0"/>
          </a:p>
        </p:txBody>
      </p:sp>
      <p:sp>
        <p:nvSpPr>
          <p:cNvPr id="20" name="SMARTPenAnnotation53"/>
          <p:cNvSpPr/>
          <p:nvPr/>
        </p:nvSpPr>
        <p:spPr>
          <a:xfrm>
            <a:off x="4854892" y="1637347"/>
            <a:ext cx="3274696" cy="1963104"/>
          </a:xfrm>
          <a:custGeom>
            <a:avLst/>
            <a:gdLst/>
            <a:ahLst/>
            <a:cxnLst/>
            <a:rect l="0" t="0" r="0" b="0"/>
            <a:pathLst>
              <a:path w="3274696" h="1963104">
                <a:moveTo>
                  <a:pt x="0" y="1963103"/>
                </a:moveTo>
                <a:lnTo>
                  <a:pt x="63546" y="1926250"/>
                </a:lnTo>
                <a:lnTo>
                  <a:pt x="184220" y="1846735"/>
                </a:lnTo>
                <a:lnTo>
                  <a:pt x="254886" y="1793878"/>
                </a:lnTo>
                <a:lnTo>
                  <a:pt x="326664" y="1738337"/>
                </a:lnTo>
                <a:lnTo>
                  <a:pt x="412929" y="1678039"/>
                </a:lnTo>
                <a:lnTo>
                  <a:pt x="502336" y="1617896"/>
                </a:lnTo>
                <a:lnTo>
                  <a:pt x="636184" y="1525316"/>
                </a:lnTo>
                <a:lnTo>
                  <a:pt x="1004275" y="1286403"/>
                </a:lnTo>
                <a:lnTo>
                  <a:pt x="1101791" y="1226977"/>
                </a:lnTo>
                <a:lnTo>
                  <a:pt x="1175663" y="1177830"/>
                </a:lnTo>
                <a:lnTo>
                  <a:pt x="1250468" y="1130037"/>
                </a:lnTo>
                <a:lnTo>
                  <a:pt x="1345265" y="1073619"/>
                </a:lnTo>
                <a:lnTo>
                  <a:pt x="1377993" y="1054379"/>
                </a:lnTo>
                <a:lnTo>
                  <a:pt x="1466510" y="995285"/>
                </a:lnTo>
                <a:lnTo>
                  <a:pt x="1555235" y="942100"/>
                </a:lnTo>
                <a:lnTo>
                  <a:pt x="1643027" y="883769"/>
                </a:lnTo>
                <a:lnTo>
                  <a:pt x="1719270" y="840211"/>
                </a:lnTo>
                <a:lnTo>
                  <a:pt x="2003380" y="658929"/>
                </a:lnTo>
                <a:lnTo>
                  <a:pt x="2082034" y="612751"/>
                </a:lnTo>
                <a:lnTo>
                  <a:pt x="2213961" y="536551"/>
                </a:lnTo>
                <a:lnTo>
                  <a:pt x="2482922" y="376003"/>
                </a:lnTo>
                <a:lnTo>
                  <a:pt x="2581113" y="319660"/>
                </a:lnTo>
                <a:lnTo>
                  <a:pt x="2672625" y="271599"/>
                </a:lnTo>
                <a:lnTo>
                  <a:pt x="2762975" y="228206"/>
                </a:lnTo>
                <a:lnTo>
                  <a:pt x="2851514" y="184288"/>
                </a:lnTo>
                <a:lnTo>
                  <a:pt x="3158839" y="48247"/>
                </a:lnTo>
                <a:lnTo>
                  <a:pt x="3260873" y="3126"/>
                </a:lnTo>
                <a:lnTo>
                  <a:pt x="327469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54"/>
          <p:cNvSpPr/>
          <p:nvPr/>
        </p:nvSpPr>
        <p:spPr>
          <a:xfrm>
            <a:off x="7906702" y="1491723"/>
            <a:ext cx="505421" cy="274213"/>
          </a:xfrm>
          <a:custGeom>
            <a:avLst/>
            <a:gdLst/>
            <a:ahLst/>
            <a:cxnLst/>
            <a:rect l="0" t="0" r="0" b="0"/>
            <a:pathLst>
              <a:path w="505421" h="274213">
                <a:moveTo>
                  <a:pt x="0" y="94189"/>
                </a:moveTo>
                <a:lnTo>
                  <a:pt x="0" y="89638"/>
                </a:lnTo>
                <a:lnTo>
                  <a:pt x="952" y="87345"/>
                </a:lnTo>
                <a:lnTo>
                  <a:pt x="4551" y="82257"/>
                </a:lnTo>
                <a:lnTo>
                  <a:pt x="6844" y="80520"/>
                </a:lnTo>
                <a:lnTo>
                  <a:pt x="9325" y="79361"/>
                </a:lnTo>
                <a:lnTo>
                  <a:pt x="11932" y="78589"/>
                </a:lnTo>
                <a:lnTo>
                  <a:pt x="24702" y="77502"/>
                </a:lnTo>
                <a:lnTo>
                  <a:pt x="35108" y="77247"/>
                </a:lnTo>
                <a:lnTo>
                  <a:pt x="40551" y="77180"/>
                </a:lnTo>
                <a:lnTo>
                  <a:pt x="49893" y="75229"/>
                </a:lnTo>
                <a:lnTo>
                  <a:pt x="61837" y="72024"/>
                </a:lnTo>
                <a:lnTo>
                  <a:pt x="90348" y="63383"/>
                </a:lnTo>
                <a:lnTo>
                  <a:pt x="122070" y="53192"/>
                </a:lnTo>
                <a:lnTo>
                  <a:pt x="141388" y="47808"/>
                </a:lnTo>
                <a:lnTo>
                  <a:pt x="185712" y="36745"/>
                </a:lnTo>
                <a:lnTo>
                  <a:pt x="209532" y="32081"/>
                </a:lnTo>
                <a:lnTo>
                  <a:pt x="233986" y="28018"/>
                </a:lnTo>
                <a:lnTo>
                  <a:pt x="258861" y="24358"/>
                </a:lnTo>
                <a:lnTo>
                  <a:pt x="278302" y="20965"/>
                </a:lnTo>
                <a:lnTo>
                  <a:pt x="294119" y="17750"/>
                </a:lnTo>
                <a:lnTo>
                  <a:pt x="307522" y="14655"/>
                </a:lnTo>
                <a:lnTo>
                  <a:pt x="319314" y="12591"/>
                </a:lnTo>
                <a:lnTo>
                  <a:pt x="330034" y="11216"/>
                </a:lnTo>
                <a:lnTo>
                  <a:pt x="340038" y="10298"/>
                </a:lnTo>
                <a:lnTo>
                  <a:pt x="348611" y="9687"/>
                </a:lnTo>
                <a:lnTo>
                  <a:pt x="363219" y="9008"/>
                </a:lnTo>
                <a:lnTo>
                  <a:pt x="378600" y="6166"/>
                </a:lnTo>
                <a:lnTo>
                  <a:pt x="394009" y="2680"/>
                </a:lnTo>
                <a:lnTo>
                  <a:pt x="407209" y="1131"/>
                </a:lnTo>
                <a:lnTo>
                  <a:pt x="416251" y="718"/>
                </a:lnTo>
                <a:lnTo>
                  <a:pt x="439000" y="259"/>
                </a:lnTo>
                <a:lnTo>
                  <a:pt x="469482" y="0"/>
                </a:lnTo>
                <a:lnTo>
                  <a:pt x="485202" y="2480"/>
                </a:lnTo>
                <a:lnTo>
                  <a:pt x="501713" y="7282"/>
                </a:lnTo>
                <a:lnTo>
                  <a:pt x="503069" y="8629"/>
                </a:lnTo>
                <a:lnTo>
                  <a:pt x="503972" y="10479"/>
                </a:lnTo>
                <a:lnTo>
                  <a:pt x="504975" y="15074"/>
                </a:lnTo>
                <a:lnTo>
                  <a:pt x="505420" y="20292"/>
                </a:lnTo>
                <a:lnTo>
                  <a:pt x="503079" y="28326"/>
                </a:lnTo>
                <a:lnTo>
                  <a:pt x="501121" y="33135"/>
                </a:lnTo>
                <a:lnTo>
                  <a:pt x="498864" y="38247"/>
                </a:lnTo>
                <a:lnTo>
                  <a:pt x="493814" y="49006"/>
                </a:lnTo>
                <a:lnTo>
                  <a:pt x="491135" y="53589"/>
                </a:lnTo>
                <a:lnTo>
                  <a:pt x="485618" y="61222"/>
                </a:lnTo>
                <a:lnTo>
                  <a:pt x="481860" y="65544"/>
                </a:lnTo>
                <a:lnTo>
                  <a:pt x="477450" y="70330"/>
                </a:lnTo>
                <a:lnTo>
                  <a:pt x="472605" y="75425"/>
                </a:lnTo>
                <a:lnTo>
                  <a:pt x="464612" y="82632"/>
                </a:lnTo>
                <a:lnTo>
                  <a:pt x="433467" y="109074"/>
                </a:lnTo>
                <a:lnTo>
                  <a:pt x="425185" y="116495"/>
                </a:lnTo>
                <a:lnTo>
                  <a:pt x="417760" y="123347"/>
                </a:lnTo>
                <a:lnTo>
                  <a:pt x="352699" y="178499"/>
                </a:lnTo>
                <a:lnTo>
                  <a:pt x="333240" y="194211"/>
                </a:lnTo>
                <a:lnTo>
                  <a:pt x="318363" y="205638"/>
                </a:lnTo>
                <a:lnTo>
                  <a:pt x="306539" y="214208"/>
                </a:lnTo>
                <a:lnTo>
                  <a:pt x="297705" y="220874"/>
                </a:lnTo>
                <a:lnTo>
                  <a:pt x="290862" y="226271"/>
                </a:lnTo>
                <a:lnTo>
                  <a:pt x="285349" y="230821"/>
                </a:lnTo>
                <a:lnTo>
                  <a:pt x="279767" y="235760"/>
                </a:lnTo>
                <a:lnTo>
                  <a:pt x="268486" y="246327"/>
                </a:lnTo>
                <a:lnTo>
                  <a:pt x="255976" y="258435"/>
                </a:lnTo>
                <a:lnTo>
                  <a:pt x="253518" y="261789"/>
                </a:lnTo>
                <a:lnTo>
                  <a:pt x="251880" y="264977"/>
                </a:lnTo>
                <a:lnTo>
                  <a:pt x="248603" y="2742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55"/>
          <p:cNvSpPr/>
          <p:nvPr/>
        </p:nvSpPr>
        <p:spPr>
          <a:xfrm>
            <a:off x="4752526" y="3291840"/>
            <a:ext cx="410977" cy="445727"/>
          </a:xfrm>
          <a:custGeom>
            <a:avLst/>
            <a:gdLst/>
            <a:ahLst/>
            <a:cxnLst/>
            <a:rect l="0" t="0" r="0" b="0"/>
            <a:pathLst>
              <a:path w="410977" h="445727">
                <a:moveTo>
                  <a:pt x="230953" y="0"/>
                </a:moveTo>
                <a:lnTo>
                  <a:pt x="225062" y="12735"/>
                </a:lnTo>
                <a:lnTo>
                  <a:pt x="222223" y="23352"/>
                </a:lnTo>
                <a:lnTo>
                  <a:pt x="218183" y="32921"/>
                </a:lnTo>
                <a:lnTo>
                  <a:pt x="215753" y="43524"/>
                </a:lnTo>
                <a:lnTo>
                  <a:pt x="215105" y="49018"/>
                </a:lnTo>
                <a:lnTo>
                  <a:pt x="211845" y="57663"/>
                </a:lnTo>
                <a:lnTo>
                  <a:pt x="169828" y="127600"/>
                </a:lnTo>
                <a:lnTo>
                  <a:pt x="161628" y="139359"/>
                </a:lnTo>
                <a:lnTo>
                  <a:pt x="153304" y="150056"/>
                </a:lnTo>
                <a:lnTo>
                  <a:pt x="144897" y="160044"/>
                </a:lnTo>
                <a:lnTo>
                  <a:pt x="136435" y="171466"/>
                </a:lnTo>
                <a:lnTo>
                  <a:pt x="127936" y="183843"/>
                </a:lnTo>
                <a:lnTo>
                  <a:pt x="98315" y="228825"/>
                </a:lnTo>
                <a:lnTo>
                  <a:pt x="92045" y="239227"/>
                </a:lnTo>
                <a:lnTo>
                  <a:pt x="85961" y="249972"/>
                </a:lnTo>
                <a:lnTo>
                  <a:pt x="79999" y="260946"/>
                </a:lnTo>
                <a:lnTo>
                  <a:pt x="65755" y="285838"/>
                </a:lnTo>
                <a:lnTo>
                  <a:pt x="51805" y="309919"/>
                </a:lnTo>
                <a:lnTo>
                  <a:pt x="42429" y="326972"/>
                </a:lnTo>
                <a:lnTo>
                  <a:pt x="35087" y="338361"/>
                </a:lnTo>
                <a:lnTo>
                  <a:pt x="28649" y="347550"/>
                </a:lnTo>
                <a:lnTo>
                  <a:pt x="22613" y="357984"/>
                </a:lnTo>
                <a:lnTo>
                  <a:pt x="16755" y="368971"/>
                </a:lnTo>
                <a:lnTo>
                  <a:pt x="10977" y="382109"/>
                </a:lnTo>
                <a:lnTo>
                  <a:pt x="8102" y="390947"/>
                </a:lnTo>
                <a:lnTo>
                  <a:pt x="1196" y="414303"/>
                </a:lnTo>
                <a:lnTo>
                  <a:pt x="0" y="422899"/>
                </a:lnTo>
                <a:lnTo>
                  <a:pt x="1737" y="425760"/>
                </a:lnTo>
                <a:lnTo>
                  <a:pt x="11378" y="434337"/>
                </a:lnTo>
                <a:lnTo>
                  <a:pt x="13133" y="437196"/>
                </a:lnTo>
                <a:lnTo>
                  <a:pt x="14302" y="440053"/>
                </a:lnTo>
                <a:lnTo>
                  <a:pt x="16034" y="441959"/>
                </a:lnTo>
                <a:lnTo>
                  <a:pt x="18142" y="443229"/>
                </a:lnTo>
                <a:lnTo>
                  <a:pt x="23023" y="444640"/>
                </a:lnTo>
                <a:lnTo>
                  <a:pt x="33918" y="445546"/>
                </a:lnTo>
                <a:lnTo>
                  <a:pt x="45242" y="445726"/>
                </a:lnTo>
                <a:lnTo>
                  <a:pt x="56023" y="443210"/>
                </a:lnTo>
                <a:lnTo>
                  <a:pt x="62898" y="441206"/>
                </a:lnTo>
                <a:lnTo>
                  <a:pt x="75617" y="438979"/>
                </a:lnTo>
                <a:lnTo>
                  <a:pt x="81676" y="438385"/>
                </a:lnTo>
                <a:lnTo>
                  <a:pt x="88573" y="437037"/>
                </a:lnTo>
                <a:lnTo>
                  <a:pt x="96028" y="435185"/>
                </a:lnTo>
                <a:lnTo>
                  <a:pt x="103856" y="432998"/>
                </a:lnTo>
                <a:lnTo>
                  <a:pt x="115093" y="428028"/>
                </a:lnTo>
                <a:lnTo>
                  <a:pt x="125168" y="422645"/>
                </a:lnTo>
                <a:lnTo>
                  <a:pt x="131854" y="419876"/>
                </a:lnTo>
                <a:lnTo>
                  <a:pt x="139170" y="417077"/>
                </a:lnTo>
                <a:lnTo>
                  <a:pt x="176771" y="404037"/>
                </a:lnTo>
                <a:lnTo>
                  <a:pt x="191974" y="397945"/>
                </a:lnTo>
                <a:lnTo>
                  <a:pt x="207825" y="391027"/>
                </a:lnTo>
                <a:lnTo>
                  <a:pt x="224107" y="383557"/>
                </a:lnTo>
                <a:lnTo>
                  <a:pt x="237819" y="376672"/>
                </a:lnTo>
                <a:lnTo>
                  <a:pt x="249818" y="370177"/>
                </a:lnTo>
                <a:lnTo>
                  <a:pt x="285438" y="349394"/>
                </a:lnTo>
                <a:lnTo>
                  <a:pt x="309462" y="335309"/>
                </a:lnTo>
                <a:lnTo>
                  <a:pt x="326488" y="325873"/>
                </a:lnTo>
                <a:lnTo>
                  <a:pt x="334649" y="322024"/>
                </a:lnTo>
                <a:lnTo>
                  <a:pt x="342946" y="318505"/>
                </a:lnTo>
                <a:lnTo>
                  <a:pt x="351335" y="315206"/>
                </a:lnTo>
                <a:lnTo>
                  <a:pt x="363197" y="309001"/>
                </a:lnTo>
                <a:lnTo>
                  <a:pt x="372596" y="303069"/>
                </a:lnTo>
                <a:lnTo>
                  <a:pt x="383123" y="297257"/>
                </a:lnTo>
                <a:lnTo>
                  <a:pt x="394152" y="294039"/>
                </a:lnTo>
                <a:lnTo>
                  <a:pt x="410976" y="29146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56"/>
          <p:cNvSpPr/>
          <p:nvPr/>
        </p:nvSpPr>
        <p:spPr>
          <a:xfrm>
            <a:off x="6175057" y="2743200"/>
            <a:ext cx="2888934" cy="2237423"/>
          </a:xfrm>
          <a:custGeom>
            <a:avLst/>
            <a:gdLst/>
            <a:ahLst/>
            <a:cxnLst/>
            <a:rect l="0" t="0" r="0" b="0"/>
            <a:pathLst>
              <a:path w="2888934" h="2237423">
                <a:moveTo>
                  <a:pt x="0" y="2237422"/>
                </a:moveTo>
                <a:lnTo>
                  <a:pt x="31244" y="2225490"/>
                </a:lnTo>
                <a:lnTo>
                  <a:pt x="48522" y="2212720"/>
                </a:lnTo>
                <a:lnTo>
                  <a:pt x="124765" y="2151077"/>
                </a:lnTo>
                <a:lnTo>
                  <a:pt x="197264" y="2089691"/>
                </a:lnTo>
                <a:lnTo>
                  <a:pt x="263812" y="2027708"/>
                </a:lnTo>
                <a:lnTo>
                  <a:pt x="313646" y="1976001"/>
                </a:lnTo>
                <a:lnTo>
                  <a:pt x="385773" y="1907869"/>
                </a:lnTo>
                <a:lnTo>
                  <a:pt x="461259" y="1841314"/>
                </a:lnTo>
                <a:lnTo>
                  <a:pt x="522031" y="1783294"/>
                </a:lnTo>
                <a:lnTo>
                  <a:pt x="593461" y="1714880"/>
                </a:lnTo>
                <a:lnTo>
                  <a:pt x="731378" y="1586516"/>
                </a:lnTo>
                <a:lnTo>
                  <a:pt x="1000577" y="1342234"/>
                </a:lnTo>
                <a:lnTo>
                  <a:pt x="1060016" y="1287111"/>
                </a:lnTo>
                <a:lnTo>
                  <a:pt x="1125609" y="1229302"/>
                </a:lnTo>
                <a:lnTo>
                  <a:pt x="1229453" y="1139163"/>
                </a:lnTo>
                <a:lnTo>
                  <a:pt x="1332658" y="1048729"/>
                </a:lnTo>
                <a:lnTo>
                  <a:pt x="1473194" y="929859"/>
                </a:lnTo>
                <a:lnTo>
                  <a:pt x="1626821" y="812316"/>
                </a:lnTo>
                <a:lnTo>
                  <a:pt x="1779365" y="696781"/>
                </a:lnTo>
                <a:lnTo>
                  <a:pt x="1850242" y="641322"/>
                </a:lnTo>
                <a:lnTo>
                  <a:pt x="1930721" y="581711"/>
                </a:lnTo>
                <a:lnTo>
                  <a:pt x="2011528" y="525503"/>
                </a:lnTo>
                <a:lnTo>
                  <a:pt x="2077781" y="481777"/>
                </a:lnTo>
                <a:lnTo>
                  <a:pt x="2285052" y="348107"/>
                </a:lnTo>
                <a:lnTo>
                  <a:pt x="2336803" y="315891"/>
                </a:lnTo>
                <a:lnTo>
                  <a:pt x="2432392" y="259544"/>
                </a:lnTo>
                <a:lnTo>
                  <a:pt x="2518556" y="204476"/>
                </a:lnTo>
                <a:lnTo>
                  <a:pt x="2651504" y="129150"/>
                </a:lnTo>
                <a:lnTo>
                  <a:pt x="2735829" y="83094"/>
                </a:lnTo>
                <a:lnTo>
                  <a:pt x="2789337" y="58626"/>
                </a:lnTo>
                <a:lnTo>
                  <a:pt x="2834652" y="32323"/>
                </a:lnTo>
                <a:lnTo>
                  <a:pt x="2868779" y="16604"/>
                </a:lnTo>
                <a:lnTo>
                  <a:pt x="2881883" y="6737"/>
                </a:lnTo>
                <a:lnTo>
                  <a:pt x="288893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57"/>
          <p:cNvSpPr/>
          <p:nvPr/>
        </p:nvSpPr>
        <p:spPr>
          <a:xfrm>
            <a:off x="8772525" y="2627942"/>
            <a:ext cx="396731" cy="492448"/>
          </a:xfrm>
          <a:custGeom>
            <a:avLst/>
            <a:gdLst/>
            <a:ahLst/>
            <a:cxnLst/>
            <a:rect l="0" t="0" r="0" b="0"/>
            <a:pathLst>
              <a:path w="396731" h="492448">
                <a:moveTo>
                  <a:pt x="0" y="80968"/>
                </a:moveTo>
                <a:lnTo>
                  <a:pt x="13653" y="76417"/>
                </a:lnTo>
                <a:lnTo>
                  <a:pt x="21484" y="74124"/>
                </a:lnTo>
                <a:lnTo>
                  <a:pt x="40345" y="69036"/>
                </a:lnTo>
                <a:lnTo>
                  <a:pt x="48805" y="66346"/>
                </a:lnTo>
                <a:lnTo>
                  <a:pt x="56349" y="63600"/>
                </a:lnTo>
                <a:lnTo>
                  <a:pt x="63283" y="60816"/>
                </a:lnTo>
                <a:lnTo>
                  <a:pt x="70763" y="58961"/>
                </a:lnTo>
                <a:lnTo>
                  <a:pt x="78609" y="57724"/>
                </a:lnTo>
                <a:lnTo>
                  <a:pt x="86695" y="56899"/>
                </a:lnTo>
                <a:lnTo>
                  <a:pt x="97801" y="54445"/>
                </a:lnTo>
                <a:lnTo>
                  <a:pt x="110921" y="50903"/>
                </a:lnTo>
                <a:lnTo>
                  <a:pt x="125383" y="46637"/>
                </a:lnTo>
                <a:lnTo>
                  <a:pt x="137880" y="43793"/>
                </a:lnTo>
                <a:lnTo>
                  <a:pt x="149070" y="41897"/>
                </a:lnTo>
                <a:lnTo>
                  <a:pt x="159388" y="40633"/>
                </a:lnTo>
                <a:lnTo>
                  <a:pt x="169123" y="38838"/>
                </a:lnTo>
                <a:lnTo>
                  <a:pt x="178472" y="36689"/>
                </a:lnTo>
                <a:lnTo>
                  <a:pt x="187561" y="34303"/>
                </a:lnTo>
                <a:lnTo>
                  <a:pt x="196478" y="31760"/>
                </a:lnTo>
                <a:lnTo>
                  <a:pt x="214006" y="26395"/>
                </a:lnTo>
                <a:lnTo>
                  <a:pt x="225538" y="23631"/>
                </a:lnTo>
                <a:lnTo>
                  <a:pt x="238942" y="20836"/>
                </a:lnTo>
                <a:lnTo>
                  <a:pt x="269074" y="15190"/>
                </a:lnTo>
                <a:lnTo>
                  <a:pt x="351910" y="950"/>
                </a:lnTo>
                <a:lnTo>
                  <a:pt x="364146" y="0"/>
                </a:lnTo>
                <a:lnTo>
                  <a:pt x="373257" y="319"/>
                </a:lnTo>
                <a:lnTo>
                  <a:pt x="380282" y="1485"/>
                </a:lnTo>
                <a:lnTo>
                  <a:pt x="390629" y="2779"/>
                </a:lnTo>
                <a:lnTo>
                  <a:pt x="394722" y="3125"/>
                </a:lnTo>
                <a:lnTo>
                  <a:pt x="396498" y="4307"/>
                </a:lnTo>
                <a:lnTo>
                  <a:pt x="396730" y="6048"/>
                </a:lnTo>
                <a:lnTo>
                  <a:pt x="395399" y="10522"/>
                </a:lnTo>
                <a:lnTo>
                  <a:pt x="394807" y="15686"/>
                </a:lnTo>
                <a:lnTo>
                  <a:pt x="389924" y="28499"/>
                </a:lnTo>
                <a:lnTo>
                  <a:pt x="382445" y="39810"/>
                </a:lnTo>
                <a:lnTo>
                  <a:pt x="374196" y="53744"/>
                </a:lnTo>
                <a:lnTo>
                  <a:pt x="366017" y="64423"/>
                </a:lnTo>
                <a:lnTo>
                  <a:pt x="356031" y="76472"/>
                </a:lnTo>
                <a:lnTo>
                  <a:pt x="345244" y="91352"/>
                </a:lnTo>
                <a:lnTo>
                  <a:pt x="334099" y="104950"/>
                </a:lnTo>
                <a:lnTo>
                  <a:pt x="322796" y="118297"/>
                </a:lnTo>
                <a:lnTo>
                  <a:pt x="317115" y="125856"/>
                </a:lnTo>
                <a:lnTo>
                  <a:pt x="305723" y="141875"/>
                </a:lnTo>
                <a:lnTo>
                  <a:pt x="265745" y="200109"/>
                </a:lnTo>
                <a:lnTo>
                  <a:pt x="198602" y="294330"/>
                </a:lnTo>
                <a:lnTo>
                  <a:pt x="167324" y="340401"/>
                </a:lnTo>
                <a:lnTo>
                  <a:pt x="155364" y="356793"/>
                </a:lnTo>
                <a:lnTo>
                  <a:pt x="142628" y="373436"/>
                </a:lnTo>
                <a:lnTo>
                  <a:pt x="129375" y="390247"/>
                </a:lnTo>
                <a:lnTo>
                  <a:pt x="119588" y="403359"/>
                </a:lnTo>
                <a:lnTo>
                  <a:pt x="112110" y="414005"/>
                </a:lnTo>
                <a:lnTo>
                  <a:pt x="106172" y="423008"/>
                </a:lnTo>
                <a:lnTo>
                  <a:pt x="97035" y="435550"/>
                </a:lnTo>
                <a:lnTo>
                  <a:pt x="86535" y="450507"/>
                </a:lnTo>
                <a:lnTo>
                  <a:pt x="83408" y="455914"/>
                </a:lnTo>
                <a:lnTo>
                  <a:pt x="74853" y="464463"/>
                </a:lnTo>
                <a:lnTo>
                  <a:pt x="42862" y="4924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58"/>
          <p:cNvSpPr/>
          <p:nvPr/>
        </p:nvSpPr>
        <p:spPr>
          <a:xfrm>
            <a:off x="6073610" y="4800600"/>
            <a:ext cx="478638" cy="270358"/>
          </a:xfrm>
          <a:custGeom>
            <a:avLst/>
            <a:gdLst/>
            <a:ahLst/>
            <a:cxnLst/>
            <a:rect l="0" t="0" r="0" b="0"/>
            <a:pathLst>
              <a:path w="478638" h="270358">
                <a:moveTo>
                  <a:pt x="92874" y="0"/>
                </a:moveTo>
                <a:lnTo>
                  <a:pt x="88324" y="13652"/>
                </a:lnTo>
                <a:lnTo>
                  <a:pt x="86983" y="18626"/>
                </a:lnTo>
                <a:lnTo>
                  <a:pt x="85493" y="26694"/>
                </a:lnTo>
                <a:lnTo>
                  <a:pt x="83191" y="34940"/>
                </a:lnTo>
                <a:lnTo>
                  <a:pt x="75554" y="59344"/>
                </a:lnTo>
                <a:lnTo>
                  <a:pt x="71802" y="70043"/>
                </a:lnTo>
                <a:lnTo>
                  <a:pt x="68349" y="79080"/>
                </a:lnTo>
                <a:lnTo>
                  <a:pt x="65094" y="87010"/>
                </a:lnTo>
                <a:lnTo>
                  <a:pt x="61972" y="95154"/>
                </a:lnTo>
                <a:lnTo>
                  <a:pt x="55963" y="111823"/>
                </a:lnTo>
                <a:lnTo>
                  <a:pt x="53026" y="119316"/>
                </a:lnTo>
                <a:lnTo>
                  <a:pt x="50116" y="126216"/>
                </a:lnTo>
                <a:lnTo>
                  <a:pt x="47224" y="132722"/>
                </a:lnTo>
                <a:lnTo>
                  <a:pt x="38931" y="150110"/>
                </a:lnTo>
                <a:lnTo>
                  <a:pt x="34052" y="160080"/>
                </a:lnTo>
                <a:lnTo>
                  <a:pt x="30799" y="168633"/>
                </a:lnTo>
                <a:lnTo>
                  <a:pt x="28631" y="176239"/>
                </a:lnTo>
                <a:lnTo>
                  <a:pt x="27185" y="183215"/>
                </a:lnTo>
                <a:lnTo>
                  <a:pt x="24317" y="189771"/>
                </a:lnTo>
                <a:lnTo>
                  <a:pt x="20500" y="196046"/>
                </a:lnTo>
                <a:lnTo>
                  <a:pt x="16050" y="202135"/>
                </a:lnTo>
                <a:lnTo>
                  <a:pt x="13083" y="207147"/>
                </a:lnTo>
                <a:lnTo>
                  <a:pt x="9786" y="215255"/>
                </a:lnTo>
                <a:lnTo>
                  <a:pt x="7955" y="221608"/>
                </a:lnTo>
                <a:lnTo>
                  <a:pt x="0" y="251738"/>
                </a:lnTo>
                <a:lnTo>
                  <a:pt x="1431" y="254503"/>
                </a:lnTo>
                <a:lnTo>
                  <a:pt x="10641" y="261992"/>
                </a:lnTo>
                <a:lnTo>
                  <a:pt x="19799" y="267546"/>
                </a:lnTo>
                <a:lnTo>
                  <a:pt x="24155" y="269804"/>
                </a:lnTo>
                <a:lnTo>
                  <a:pt x="28964" y="270357"/>
                </a:lnTo>
                <a:lnTo>
                  <a:pt x="43881" y="267536"/>
                </a:lnTo>
                <a:lnTo>
                  <a:pt x="55710" y="265325"/>
                </a:lnTo>
                <a:lnTo>
                  <a:pt x="65562" y="261432"/>
                </a:lnTo>
                <a:lnTo>
                  <a:pt x="76290" y="256527"/>
                </a:lnTo>
                <a:lnTo>
                  <a:pt x="91219" y="248314"/>
                </a:lnTo>
                <a:lnTo>
                  <a:pt x="116903" y="231964"/>
                </a:lnTo>
                <a:lnTo>
                  <a:pt x="128897" y="225128"/>
                </a:lnTo>
                <a:lnTo>
                  <a:pt x="139749" y="219617"/>
                </a:lnTo>
                <a:lnTo>
                  <a:pt x="149842" y="214991"/>
                </a:lnTo>
                <a:lnTo>
                  <a:pt x="160380" y="210955"/>
                </a:lnTo>
                <a:lnTo>
                  <a:pt x="171216" y="207311"/>
                </a:lnTo>
                <a:lnTo>
                  <a:pt x="182250" y="203930"/>
                </a:lnTo>
                <a:lnTo>
                  <a:pt x="191511" y="199771"/>
                </a:lnTo>
                <a:lnTo>
                  <a:pt x="199589" y="195093"/>
                </a:lnTo>
                <a:lnTo>
                  <a:pt x="206880" y="190069"/>
                </a:lnTo>
                <a:lnTo>
                  <a:pt x="215551" y="185768"/>
                </a:lnTo>
                <a:lnTo>
                  <a:pt x="225141" y="181948"/>
                </a:lnTo>
                <a:lnTo>
                  <a:pt x="263358" y="168973"/>
                </a:lnTo>
                <a:lnTo>
                  <a:pt x="272253" y="165036"/>
                </a:lnTo>
                <a:lnTo>
                  <a:pt x="281040" y="160506"/>
                </a:lnTo>
                <a:lnTo>
                  <a:pt x="289756" y="155581"/>
                </a:lnTo>
                <a:lnTo>
                  <a:pt x="303186" y="150393"/>
                </a:lnTo>
                <a:lnTo>
                  <a:pt x="319760" y="145029"/>
                </a:lnTo>
                <a:lnTo>
                  <a:pt x="338429" y="139549"/>
                </a:lnTo>
                <a:lnTo>
                  <a:pt x="355637" y="134943"/>
                </a:lnTo>
                <a:lnTo>
                  <a:pt x="387458" y="127284"/>
                </a:lnTo>
                <a:lnTo>
                  <a:pt x="399754" y="123909"/>
                </a:lnTo>
                <a:lnTo>
                  <a:pt x="409855" y="120706"/>
                </a:lnTo>
                <a:lnTo>
                  <a:pt x="418496" y="117618"/>
                </a:lnTo>
                <a:lnTo>
                  <a:pt x="430635" y="111647"/>
                </a:lnTo>
                <a:lnTo>
                  <a:pt x="439205" y="106771"/>
                </a:lnTo>
                <a:lnTo>
                  <a:pt x="450338" y="103073"/>
                </a:lnTo>
                <a:lnTo>
                  <a:pt x="455008" y="101100"/>
                </a:lnTo>
                <a:lnTo>
                  <a:pt x="478637" y="9429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59"/>
          <p:cNvSpPr/>
          <p:nvPr/>
        </p:nvSpPr>
        <p:spPr>
          <a:xfrm>
            <a:off x="7298055" y="1853651"/>
            <a:ext cx="339018" cy="254637"/>
          </a:xfrm>
          <a:custGeom>
            <a:avLst/>
            <a:gdLst/>
            <a:ahLst/>
            <a:cxnLst/>
            <a:rect l="0" t="0" r="0" b="0"/>
            <a:pathLst>
              <a:path w="339018" h="254637">
                <a:moveTo>
                  <a:pt x="0" y="75161"/>
                </a:moveTo>
                <a:lnTo>
                  <a:pt x="4551" y="75161"/>
                </a:lnTo>
                <a:lnTo>
                  <a:pt x="6844" y="74209"/>
                </a:lnTo>
                <a:lnTo>
                  <a:pt x="14621" y="69270"/>
                </a:lnTo>
                <a:lnTo>
                  <a:pt x="20151" y="67780"/>
                </a:lnTo>
                <a:lnTo>
                  <a:pt x="28619" y="66942"/>
                </a:lnTo>
                <a:lnTo>
                  <a:pt x="36849" y="64205"/>
                </a:lnTo>
                <a:lnTo>
                  <a:pt x="45905" y="60767"/>
                </a:lnTo>
                <a:lnTo>
                  <a:pt x="53104" y="59239"/>
                </a:lnTo>
                <a:lnTo>
                  <a:pt x="58263" y="57879"/>
                </a:lnTo>
                <a:lnTo>
                  <a:pt x="71614" y="53827"/>
                </a:lnTo>
                <a:lnTo>
                  <a:pt x="78223" y="52366"/>
                </a:lnTo>
                <a:lnTo>
                  <a:pt x="84533" y="51392"/>
                </a:lnTo>
                <a:lnTo>
                  <a:pt x="90645" y="50743"/>
                </a:lnTo>
                <a:lnTo>
                  <a:pt x="96625" y="50309"/>
                </a:lnTo>
                <a:lnTo>
                  <a:pt x="102516" y="50021"/>
                </a:lnTo>
                <a:lnTo>
                  <a:pt x="108350" y="49828"/>
                </a:lnTo>
                <a:lnTo>
                  <a:pt x="119858" y="46843"/>
                </a:lnTo>
                <a:lnTo>
                  <a:pt x="135150" y="41995"/>
                </a:lnTo>
                <a:lnTo>
                  <a:pt x="152965" y="35905"/>
                </a:lnTo>
                <a:lnTo>
                  <a:pt x="166747" y="31845"/>
                </a:lnTo>
                <a:lnTo>
                  <a:pt x="177839" y="29139"/>
                </a:lnTo>
                <a:lnTo>
                  <a:pt x="187139" y="27335"/>
                </a:lnTo>
                <a:lnTo>
                  <a:pt x="260803" y="11703"/>
                </a:lnTo>
                <a:lnTo>
                  <a:pt x="297840" y="4730"/>
                </a:lnTo>
                <a:lnTo>
                  <a:pt x="310954" y="2490"/>
                </a:lnTo>
                <a:lnTo>
                  <a:pt x="320651" y="996"/>
                </a:lnTo>
                <a:lnTo>
                  <a:pt x="328067" y="0"/>
                </a:lnTo>
                <a:lnTo>
                  <a:pt x="333011" y="289"/>
                </a:lnTo>
                <a:lnTo>
                  <a:pt x="336307" y="1434"/>
                </a:lnTo>
                <a:lnTo>
                  <a:pt x="338505" y="3150"/>
                </a:lnTo>
                <a:lnTo>
                  <a:pt x="339017" y="5246"/>
                </a:lnTo>
                <a:lnTo>
                  <a:pt x="338406" y="7596"/>
                </a:lnTo>
                <a:lnTo>
                  <a:pt x="335188" y="12747"/>
                </a:lnTo>
                <a:lnTo>
                  <a:pt x="330582" y="18212"/>
                </a:lnTo>
                <a:lnTo>
                  <a:pt x="328973" y="21002"/>
                </a:lnTo>
                <a:lnTo>
                  <a:pt x="327185" y="26643"/>
                </a:lnTo>
                <a:lnTo>
                  <a:pt x="323851" y="31386"/>
                </a:lnTo>
                <a:lnTo>
                  <a:pt x="318770" y="37405"/>
                </a:lnTo>
                <a:lnTo>
                  <a:pt x="312526" y="44275"/>
                </a:lnTo>
                <a:lnTo>
                  <a:pt x="306458" y="52665"/>
                </a:lnTo>
                <a:lnTo>
                  <a:pt x="300508" y="62069"/>
                </a:lnTo>
                <a:lnTo>
                  <a:pt x="294636" y="72148"/>
                </a:lnTo>
                <a:lnTo>
                  <a:pt x="289769" y="82677"/>
                </a:lnTo>
                <a:lnTo>
                  <a:pt x="285572" y="93507"/>
                </a:lnTo>
                <a:lnTo>
                  <a:pt x="281821" y="104537"/>
                </a:lnTo>
                <a:lnTo>
                  <a:pt x="278368" y="112842"/>
                </a:lnTo>
                <a:lnTo>
                  <a:pt x="275114" y="119332"/>
                </a:lnTo>
                <a:lnTo>
                  <a:pt x="271992" y="124611"/>
                </a:lnTo>
                <a:lnTo>
                  <a:pt x="268958" y="130987"/>
                </a:lnTo>
                <a:lnTo>
                  <a:pt x="265983" y="138096"/>
                </a:lnTo>
                <a:lnTo>
                  <a:pt x="263047" y="145693"/>
                </a:lnTo>
                <a:lnTo>
                  <a:pt x="261089" y="151710"/>
                </a:lnTo>
                <a:lnTo>
                  <a:pt x="259785" y="156673"/>
                </a:lnTo>
                <a:lnTo>
                  <a:pt x="258915" y="160935"/>
                </a:lnTo>
                <a:lnTo>
                  <a:pt x="257383" y="166634"/>
                </a:lnTo>
                <a:lnTo>
                  <a:pt x="253139" y="180586"/>
                </a:lnTo>
                <a:lnTo>
                  <a:pt x="250674" y="186401"/>
                </a:lnTo>
                <a:lnTo>
                  <a:pt x="248078" y="191231"/>
                </a:lnTo>
                <a:lnTo>
                  <a:pt x="243607" y="199138"/>
                </a:lnTo>
                <a:lnTo>
                  <a:pt x="241620" y="205827"/>
                </a:lnTo>
                <a:lnTo>
                  <a:pt x="235950" y="228600"/>
                </a:lnTo>
                <a:lnTo>
                  <a:pt x="233500" y="235556"/>
                </a:lnTo>
                <a:lnTo>
                  <a:pt x="230914" y="241146"/>
                </a:lnTo>
                <a:lnTo>
                  <a:pt x="228238" y="245825"/>
                </a:lnTo>
                <a:lnTo>
                  <a:pt x="225501" y="248945"/>
                </a:lnTo>
                <a:lnTo>
                  <a:pt x="222724" y="251024"/>
                </a:lnTo>
                <a:lnTo>
                  <a:pt x="219920" y="252411"/>
                </a:lnTo>
                <a:lnTo>
                  <a:pt x="218051" y="252383"/>
                </a:lnTo>
                <a:lnTo>
                  <a:pt x="216804" y="251411"/>
                </a:lnTo>
                <a:lnTo>
                  <a:pt x="215973" y="249811"/>
                </a:lnTo>
                <a:lnTo>
                  <a:pt x="214467" y="248744"/>
                </a:lnTo>
                <a:lnTo>
                  <a:pt x="207796" y="246291"/>
                </a:lnTo>
                <a:lnTo>
                  <a:pt x="199788" y="239954"/>
                </a:lnTo>
                <a:lnTo>
                  <a:pt x="194204" y="234763"/>
                </a:lnTo>
                <a:lnTo>
                  <a:pt x="192335" y="232045"/>
                </a:lnTo>
                <a:lnTo>
                  <a:pt x="190256" y="226485"/>
                </a:lnTo>
                <a:lnTo>
                  <a:pt x="187798" y="223668"/>
                </a:lnTo>
                <a:lnTo>
                  <a:pt x="179986" y="217999"/>
                </a:lnTo>
                <a:lnTo>
                  <a:pt x="176188" y="214202"/>
                </a:lnTo>
                <a:lnTo>
                  <a:pt x="172703" y="209765"/>
                </a:lnTo>
                <a:lnTo>
                  <a:pt x="169427" y="204902"/>
                </a:lnTo>
                <a:lnTo>
                  <a:pt x="160709" y="196959"/>
                </a:lnTo>
                <a:lnTo>
                  <a:pt x="155717" y="193507"/>
                </a:lnTo>
                <a:lnTo>
                  <a:pt x="152388" y="190253"/>
                </a:lnTo>
                <a:lnTo>
                  <a:pt x="150170" y="187132"/>
                </a:lnTo>
                <a:lnTo>
                  <a:pt x="148691" y="184098"/>
                </a:lnTo>
                <a:lnTo>
                  <a:pt x="145799" y="180171"/>
                </a:lnTo>
                <a:lnTo>
                  <a:pt x="141967" y="175648"/>
                </a:lnTo>
                <a:lnTo>
                  <a:pt x="137507" y="170727"/>
                </a:lnTo>
                <a:lnTo>
                  <a:pt x="134533" y="166494"/>
                </a:lnTo>
                <a:lnTo>
                  <a:pt x="131230" y="159251"/>
                </a:lnTo>
                <a:lnTo>
                  <a:pt x="128444" y="155986"/>
                </a:lnTo>
                <a:lnTo>
                  <a:pt x="120268" y="149818"/>
                </a:lnTo>
                <a:lnTo>
                  <a:pt x="112825" y="143902"/>
                </a:lnTo>
                <a:lnTo>
                  <a:pt x="106341" y="138098"/>
                </a:lnTo>
                <a:lnTo>
                  <a:pt x="100285" y="132343"/>
                </a:lnTo>
                <a:lnTo>
                  <a:pt x="91521" y="123748"/>
                </a:lnTo>
                <a:lnTo>
                  <a:pt x="88636" y="121840"/>
                </a:lnTo>
                <a:lnTo>
                  <a:pt x="82892" y="119720"/>
                </a:lnTo>
                <a:lnTo>
                  <a:pt x="74622" y="113697"/>
                </a:lnTo>
                <a:lnTo>
                  <a:pt x="65551" y="106576"/>
                </a:lnTo>
                <a:lnTo>
                  <a:pt x="55088" y="101614"/>
                </a:lnTo>
                <a:lnTo>
                  <a:pt x="45955" y="95487"/>
                </a:lnTo>
                <a:lnTo>
                  <a:pt x="40109" y="93720"/>
                </a:lnTo>
                <a:lnTo>
                  <a:pt x="29548" y="92585"/>
                </a:lnTo>
                <a:lnTo>
                  <a:pt x="27420" y="92430"/>
                </a:lnTo>
                <a:lnTo>
                  <a:pt x="23934" y="89821"/>
                </a:lnTo>
                <a:lnTo>
                  <a:pt x="18257" y="85487"/>
                </a:lnTo>
                <a:lnTo>
                  <a:pt x="9384" y="80385"/>
                </a:lnTo>
                <a:lnTo>
                  <a:pt x="6256" y="79596"/>
                </a:lnTo>
                <a:lnTo>
                  <a:pt x="4171" y="80023"/>
                </a:lnTo>
                <a:lnTo>
                  <a:pt x="2780" y="81260"/>
                </a:lnTo>
                <a:lnTo>
                  <a:pt x="2806" y="82084"/>
                </a:lnTo>
                <a:lnTo>
                  <a:pt x="3776" y="82634"/>
                </a:lnTo>
                <a:lnTo>
                  <a:pt x="7392" y="83245"/>
                </a:lnTo>
                <a:lnTo>
                  <a:pt x="17476" y="83637"/>
                </a:lnTo>
                <a:lnTo>
                  <a:pt x="58496" y="83732"/>
                </a:lnTo>
                <a:lnTo>
                  <a:pt x="63763" y="82780"/>
                </a:lnTo>
                <a:lnTo>
                  <a:pt x="69178" y="81193"/>
                </a:lnTo>
                <a:lnTo>
                  <a:pt x="74694" y="79182"/>
                </a:lnTo>
                <a:lnTo>
                  <a:pt x="85991" y="76889"/>
                </a:lnTo>
                <a:lnTo>
                  <a:pt x="101142" y="74408"/>
                </a:lnTo>
                <a:lnTo>
                  <a:pt x="118863" y="71802"/>
                </a:lnTo>
                <a:lnTo>
                  <a:pt x="132582" y="69111"/>
                </a:lnTo>
                <a:lnTo>
                  <a:pt x="143633" y="66365"/>
                </a:lnTo>
                <a:lnTo>
                  <a:pt x="152905" y="63582"/>
                </a:lnTo>
                <a:lnTo>
                  <a:pt x="165754" y="60774"/>
                </a:lnTo>
                <a:lnTo>
                  <a:pt x="180987" y="57950"/>
                </a:lnTo>
                <a:lnTo>
                  <a:pt x="221488" y="51124"/>
                </a:lnTo>
                <a:lnTo>
                  <a:pt x="225764" y="51516"/>
                </a:lnTo>
                <a:lnTo>
                  <a:pt x="229566" y="52730"/>
                </a:lnTo>
                <a:lnTo>
                  <a:pt x="233054" y="54492"/>
                </a:lnTo>
                <a:lnTo>
                  <a:pt x="235379" y="56619"/>
                </a:lnTo>
                <a:lnTo>
                  <a:pt x="236930" y="58990"/>
                </a:lnTo>
                <a:lnTo>
                  <a:pt x="237963" y="61523"/>
                </a:lnTo>
                <a:lnTo>
                  <a:pt x="237699" y="64164"/>
                </a:lnTo>
                <a:lnTo>
                  <a:pt x="236571" y="66877"/>
                </a:lnTo>
                <a:lnTo>
                  <a:pt x="234866" y="69638"/>
                </a:lnTo>
                <a:lnTo>
                  <a:pt x="230873" y="74337"/>
                </a:lnTo>
                <a:lnTo>
                  <a:pt x="225353" y="80327"/>
                </a:lnTo>
                <a:lnTo>
                  <a:pt x="218815" y="87177"/>
                </a:lnTo>
                <a:lnTo>
                  <a:pt x="211599" y="95554"/>
                </a:lnTo>
                <a:lnTo>
                  <a:pt x="203931" y="104949"/>
                </a:lnTo>
                <a:lnTo>
                  <a:pt x="195961" y="115022"/>
                </a:lnTo>
                <a:lnTo>
                  <a:pt x="189695" y="122690"/>
                </a:lnTo>
                <a:lnTo>
                  <a:pt x="184566" y="128755"/>
                </a:lnTo>
                <a:lnTo>
                  <a:pt x="180193" y="133750"/>
                </a:lnTo>
                <a:lnTo>
                  <a:pt x="175374" y="138033"/>
                </a:lnTo>
                <a:lnTo>
                  <a:pt x="160442" y="148612"/>
                </a:lnTo>
                <a:lnTo>
                  <a:pt x="152905" y="154796"/>
                </a:lnTo>
                <a:lnTo>
                  <a:pt x="152419" y="155873"/>
                </a:lnTo>
                <a:lnTo>
                  <a:pt x="154000" y="155639"/>
                </a:lnTo>
                <a:lnTo>
                  <a:pt x="156959" y="154531"/>
                </a:lnTo>
                <a:lnTo>
                  <a:pt x="162787" y="150759"/>
                </a:lnTo>
                <a:lnTo>
                  <a:pt x="171423" y="143280"/>
                </a:lnTo>
                <a:lnTo>
                  <a:pt x="174289" y="140576"/>
                </a:lnTo>
                <a:lnTo>
                  <a:pt x="190174" y="127412"/>
                </a:lnTo>
                <a:lnTo>
                  <a:pt x="209299" y="111719"/>
                </a:lnTo>
                <a:lnTo>
                  <a:pt x="215732" y="106200"/>
                </a:lnTo>
                <a:lnTo>
                  <a:pt x="220974" y="101569"/>
                </a:lnTo>
                <a:lnTo>
                  <a:pt x="226374" y="97529"/>
                </a:lnTo>
                <a:lnTo>
                  <a:pt x="231878" y="93883"/>
                </a:lnTo>
                <a:lnTo>
                  <a:pt x="242122" y="87292"/>
                </a:lnTo>
                <a:lnTo>
                  <a:pt x="249850" y="81188"/>
                </a:lnTo>
                <a:lnTo>
                  <a:pt x="254197" y="79179"/>
                </a:lnTo>
                <a:lnTo>
                  <a:pt x="264106" y="76947"/>
                </a:lnTo>
                <a:lnTo>
                  <a:pt x="273254" y="75514"/>
                </a:lnTo>
                <a:lnTo>
                  <a:pt x="277974" y="75318"/>
                </a:lnTo>
                <a:lnTo>
                  <a:pt x="279614" y="77171"/>
                </a:lnTo>
                <a:lnTo>
                  <a:pt x="280707" y="80311"/>
                </a:lnTo>
                <a:lnTo>
                  <a:pt x="281435" y="84309"/>
                </a:lnTo>
                <a:lnTo>
                  <a:pt x="280968" y="87927"/>
                </a:lnTo>
                <a:lnTo>
                  <a:pt x="279704" y="91292"/>
                </a:lnTo>
                <a:lnTo>
                  <a:pt x="276712" y="97570"/>
                </a:lnTo>
                <a:lnTo>
                  <a:pt x="275383" y="103536"/>
                </a:lnTo>
                <a:lnTo>
                  <a:pt x="274076" y="107413"/>
                </a:lnTo>
                <a:lnTo>
                  <a:pt x="272252" y="111902"/>
                </a:lnTo>
                <a:lnTo>
                  <a:pt x="270084" y="116800"/>
                </a:lnTo>
                <a:lnTo>
                  <a:pt x="268638" y="121970"/>
                </a:lnTo>
                <a:lnTo>
                  <a:pt x="267675" y="127322"/>
                </a:lnTo>
                <a:lnTo>
                  <a:pt x="267032" y="132795"/>
                </a:lnTo>
                <a:lnTo>
                  <a:pt x="265651" y="138349"/>
                </a:lnTo>
                <a:lnTo>
                  <a:pt x="263778" y="143956"/>
                </a:lnTo>
                <a:lnTo>
                  <a:pt x="261577" y="149599"/>
                </a:lnTo>
                <a:lnTo>
                  <a:pt x="257252" y="159077"/>
                </a:lnTo>
                <a:lnTo>
                  <a:pt x="244827" y="184847"/>
                </a:lnTo>
                <a:lnTo>
                  <a:pt x="239417" y="194957"/>
                </a:lnTo>
                <a:lnTo>
                  <a:pt x="234859" y="202650"/>
                </a:lnTo>
                <a:lnTo>
                  <a:pt x="230867" y="208731"/>
                </a:lnTo>
                <a:lnTo>
                  <a:pt x="227254" y="214690"/>
                </a:lnTo>
                <a:lnTo>
                  <a:pt x="223893" y="220568"/>
                </a:lnTo>
                <a:lnTo>
                  <a:pt x="220700" y="226392"/>
                </a:lnTo>
                <a:lnTo>
                  <a:pt x="218570" y="231226"/>
                </a:lnTo>
                <a:lnTo>
                  <a:pt x="216204" y="239138"/>
                </a:lnTo>
                <a:lnTo>
                  <a:pt x="212613" y="245830"/>
                </a:lnTo>
                <a:lnTo>
                  <a:pt x="206142" y="254636"/>
                </a:lnTo>
                <a:lnTo>
                  <a:pt x="205859" y="250470"/>
                </a:lnTo>
                <a:lnTo>
                  <a:pt x="205775" y="243204"/>
                </a:lnTo>
                <a:lnTo>
                  <a:pt x="205742" y="219180"/>
                </a:lnTo>
                <a:lnTo>
                  <a:pt x="206694" y="212131"/>
                </a:lnTo>
                <a:lnTo>
                  <a:pt x="211632" y="183266"/>
                </a:lnTo>
                <a:lnTo>
                  <a:pt x="212526" y="176759"/>
                </a:lnTo>
                <a:lnTo>
                  <a:pt x="213121" y="171468"/>
                </a:lnTo>
                <a:lnTo>
                  <a:pt x="213518" y="166988"/>
                </a:lnTo>
                <a:lnTo>
                  <a:pt x="213960" y="159471"/>
                </a:lnTo>
                <a:lnTo>
                  <a:pt x="214156" y="150415"/>
                </a:lnTo>
                <a:lnTo>
                  <a:pt x="214208" y="145332"/>
                </a:lnTo>
                <a:lnTo>
                  <a:pt x="213290" y="140992"/>
                </a:lnTo>
                <a:lnTo>
                  <a:pt x="209730" y="133629"/>
                </a:lnTo>
                <a:lnTo>
                  <a:pt x="207448" y="132237"/>
                </a:lnTo>
                <a:lnTo>
                  <a:pt x="204973" y="132262"/>
                </a:lnTo>
                <a:lnTo>
                  <a:pt x="199684" y="133877"/>
                </a:lnTo>
                <a:lnTo>
                  <a:pt x="191352" y="134786"/>
                </a:lnTo>
                <a:lnTo>
                  <a:pt x="185692" y="134998"/>
                </a:lnTo>
                <a:lnTo>
                  <a:pt x="180945" y="136960"/>
                </a:lnTo>
                <a:lnTo>
                  <a:pt x="174922" y="140173"/>
                </a:lnTo>
                <a:lnTo>
                  <a:pt x="154304" y="15231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60"/>
          <p:cNvSpPr/>
          <p:nvPr/>
        </p:nvSpPr>
        <p:spPr>
          <a:xfrm>
            <a:off x="8242516" y="3078767"/>
            <a:ext cx="251692" cy="214433"/>
          </a:xfrm>
          <a:custGeom>
            <a:avLst/>
            <a:gdLst/>
            <a:ahLst/>
            <a:cxnLst/>
            <a:rect l="0" t="0" r="0" b="0"/>
            <a:pathLst>
              <a:path w="251692" h="214433">
                <a:moveTo>
                  <a:pt x="7086" y="50195"/>
                </a:moveTo>
                <a:lnTo>
                  <a:pt x="19857" y="62965"/>
                </a:lnTo>
                <a:lnTo>
                  <a:pt x="23220" y="67281"/>
                </a:lnTo>
                <a:lnTo>
                  <a:pt x="27367" y="73016"/>
                </a:lnTo>
                <a:lnTo>
                  <a:pt x="32037" y="79696"/>
                </a:lnTo>
                <a:lnTo>
                  <a:pt x="36102" y="85103"/>
                </a:lnTo>
                <a:lnTo>
                  <a:pt x="39766" y="89659"/>
                </a:lnTo>
                <a:lnTo>
                  <a:pt x="43159" y="93650"/>
                </a:lnTo>
                <a:lnTo>
                  <a:pt x="46375" y="98215"/>
                </a:lnTo>
                <a:lnTo>
                  <a:pt x="49471" y="103163"/>
                </a:lnTo>
                <a:lnTo>
                  <a:pt x="52488" y="108367"/>
                </a:lnTo>
                <a:lnTo>
                  <a:pt x="54500" y="112789"/>
                </a:lnTo>
                <a:lnTo>
                  <a:pt x="55840" y="116689"/>
                </a:lnTo>
                <a:lnTo>
                  <a:pt x="56734" y="120242"/>
                </a:lnTo>
                <a:lnTo>
                  <a:pt x="59235" y="123563"/>
                </a:lnTo>
                <a:lnTo>
                  <a:pt x="67093" y="129793"/>
                </a:lnTo>
                <a:lnTo>
                  <a:pt x="69951" y="133740"/>
                </a:lnTo>
                <a:lnTo>
                  <a:pt x="71856" y="138277"/>
                </a:lnTo>
                <a:lnTo>
                  <a:pt x="73126" y="143206"/>
                </a:lnTo>
                <a:lnTo>
                  <a:pt x="74925" y="147445"/>
                </a:lnTo>
                <a:lnTo>
                  <a:pt x="77078" y="151224"/>
                </a:lnTo>
                <a:lnTo>
                  <a:pt x="79465" y="154695"/>
                </a:lnTo>
                <a:lnTo>
                  <a:pt x="84657" y="161092"/>
                </a:lnTo>
                <a:lnTo>
                  <a:pt x="87375" y="164131"/>
                </a:lnTo>
                <a:lnTo>
                  <a:pt x="91092" y="170920"/>
                </a:lnTo>
                <a:lnTo>
                  <a:pt x="95475" y="180208"/>
                </a:lnTo>
                <a:lnTo>
                  <a:pt x="100302" y="191164"/>
                </a:lnTo>
                <a:lnTo>
                  <a:pt x="104472" y="199419"/>
                </a:lnTo>
                <a:lnTo>
                  <a:pt x="108206" y="205875"/>
                </a:lnTo>
                <a:lnTo>
                  <a:pt x="111646" y="211132"/>
                </a:lnTo>
                <a:lnTo>
                  <a:pt x="113941" y="213684"/>
                </a:lnTo>
                <a:lnTo>
                  <a:pt x="115469" y="214432"/>
                </a:lnTo>
                <a:lnTo>
                  <a:pt x="116490" y="213979"/>
                </a:lnTo>
                <a:lnTo>
                  <a:pt x="117169" y="212725"/>
                </a:lnTo>
                <a:lnTo>
                  <a:pt x="117924" y="208790"/>
                </a:lnTo>
                <a:lnTo>
                  <a:pt x="117173" y="206408"/>
                </a:lnTo>
                <a:lnTo>
                  <a:pt x="113798" y="201221"/>
                </a:lnTo>
                <a:lnTo>
                  <a:pt x="111566" y="196598"/>
                </a:lnTo>
                <a:lnTo>
                  <a:pt x="109124" y="190660"/>
                </a:lnTo>
                <a:lnTo>
                  <a:pt x="106544" y="183843"/>
                </a:lnTo>
                <a:lnTo>
                  <a:pt x="101966" y="174536"/>
                </a:lnTo>
                <a:lnTo>
                  <a:pt x="96057" y="163569"/>
                </a:lnTo>
                <a:lnTo>
                  <a:pt x="89260" y="151495"/>
                </a:lnTo>
                <a:lnTo>
                  <a:pt x="83776" y="142494"/>
                </a:lnTo>
                <a:lnTo>
                  <a:pt x="79169" y="135540"/>
                </a:lnTo>
                <a:lnTo>
                  <a:pt x="75144" y="129952"/>
                </a:lnTo>
                <a:lnTo>
                  <a:pt x="71508" y="125274"/>
                </a:lnTo>
                <a:lnTo>
                  <a:pt x="68131" y="121202"/>
                </a:lnTo>
                <a:lnTo>
                  <a:pt x="64928" y="117536"/>
                </a:lnTo>
                <a:lnTo>
                  <a:pt x="60887" y="112234"/>
                </a:lnTo>
                <a:lnTo>
                  <a:pt x="51318" y="98723"/>
                </a:lnTo>
                <a:lnTo>
                  <a:pt x="46099" y="92072"/>
                </a:lnTo>
                <a:lnTo>
                  <a:pt x="40714" y="85733"/>
                </a:lnTo>
                <a:lnTo>
                  <a:pt x="35220" y="79602"/>
                </a:lnTo>
                <a:lnTo>
                  <a:pt x="29653" y="72657"/>
                </a:lnTo>
                <a:lnTo>
                  <a:pt x="24036" y="65170"/>
                </a:lnTo>
                <a:lnTo>
                  <a:pt x="18385" y="57321"/>
                </a:lnTo>
                <a:lnTo>
                  <a:pt x="14618" y="51136"/>
                </a:lnTo>
                <a:lnTo>
                  <a:pt x="12108" y="46059"/>
                </a:lnTo>
                <a:lnTo>
                  <a:pt x="10433" y="41723"/>
                </a:lnTo>
                <a:lnTo>
                  <a:pt x="8366" y="37880"/>
                </a:lnTo>
                <a:lnTo>
                  <a:pt x="6034" y="34365"/>
                </a:lnTo>
                <a:lnTo>
                  <a:pt x="0" y="26431"/>
                </a:lnTo>
                <a:lnTo>
                  <a:pt x="457" y="25780"/>
                </a:lnTo>
                <a:lnTo>
                  <a:pt x="1714" y="25346"/>
                </a:lnTo>
                <a:lnTo>
                  <a:pt x="8034" y="24735"/>
                </a:lnTo>
                <a:lnTo>
                  <a:pt x="10576" y="24649"/>
                </a:lnTo>
                <a:lnTo>
                  <a:pt x="17033" y="25544"/>
                </a:lnTo>
                <a:lnTo>
                  <a:pt x="45064" y="30403"/>
                </a:lnTo>
                <a:lnTo>
                  <a:pt x="51454" y="31285"/>
                </a:lnTo>
                <a:lnTo>
                  <a:pt x="56668" y="31874"/>
                </a:lnTo>
                <a:lnTo>
                  <a:pt x="69668" y="30361"/>
                </a:lnTo>
                <a:lnTo>
                  <a:pt x="87860" y="27447"/>
                </a:lnTo>
                <a:lnTo>
                  <a:pt x="109512" y="23600"/>
                </a:lnTo>
                <a:lnTo>
                  <a:pt x="143731" y="16785"/>
                </a:lnTo>
                <a:lnTo>
                  <a:pt x="158191" y="13634"/>
                </a:lnTo>
                <a:lnTo>
                  <a:pt x="168782" y="11534"/>
                </a:lnTo>
                <a:lnTo>
                  <a:pt x="176796" y="10133"/>
                </a:lnTo>
                <a:lnTo>
                  <a:pt x="183091" y="9200"/>
                </a:lnTo>
                <a:lnTo>
                  <a:pt x="189193" y="8577"/>
                </a:lnTo>
                <a:lnTo>
                  <a:pt x="195166" y="8162"/>
                </a:lnTo>
                <a:lnTo>
                  <a:pt x="201053" y="7886"/>
                </a:lnTo>
                <a:lnTo>
                  <a:pt x="206882" y="6749"/>
                </a:lnTo>
                <a:lnTo>
                  <a:pt x="212674" y="5038"/>
                </a:lnTo>
                <a:lnTo>
                  <a:pt x="218439" y="2946"/>
                </a:lnTo>
                <a:lnTo>
                  <a:pt x="223236" y="1550"/>
                </a:lnTo>
                <a:lnTo>
                  <a:pt x="227387" y="620"/>
                </a:lnTo>
                <a:lnTo>
                  <a:pt x="231105" y="0"/>
                </a:lnTo>
                <a:lnTo>
                  <a:pt x="234537" y="539"/>
                </a:lnTo>
                <a:lnTo>
                  <a:pt x="240890" y="3678"/>
                </a:lnTo>
                <a:lnTo>
                  <a:pt x="245272" y="6250"/>
                </a:lnTo>
                <a:lnTo>
                  <a:pt x="248837" y="11931"/>
                </a:lnTo>
                <a:lnTo>
                  <a:pt x="251121" y="16114"/>
                </a:lnTo>
                <a:lnTo>
                  <a:pt x="251691" y="19854"/>
                </a:lnTo>
                <a:lnTo>
                  <a:pt x="251119" y="23300"/>
                </a:lnTo>
                <a:lnTo>
                  <a:pt x="249785" y="26550"/>
                </a:lnTo>
                <a:lnTo>
                  <a:pt x="245762" y="37781"/>
                </a:lnTo>
                <a:lnTo>
                  <a:pt x="243356" y="44777"/>
                </a:lnTo>
                <a:lnTo>
                  <a:pt x="240800" y="50393"/>
                </a:lnTo>
                <a:lnTo>
                  <a:pt x="238143" y="55089"/>
                </a:lnTo>
                <a:lnTo>
                  <a:pt x="235419" y="59173"/>
                </a:lnTo>
                <a:lnTo>
                  <a:pt x="232650" y="63800"/>
                </a:lnTo>
                <a:lnTo>
                  <a:pt x="229853" y="68790"/>
                </a:lnTo>
                <a:lnTo>
                  <a:pt x="227035" y="74022"/>
                </a:lnTo>
                <a:lnTo>
                  <a:pt x="224203" y="78462"/>
                </a:lnTo>
                <a:lnTo>
                  <a:pt x="221363" y="82375"/>
                </a:lnTo>
                <a:lnTo>
                  <a:pt x="218517" y="85936"/>
                </a:lnTo>
                <a:lnTo>
                  <a:pt x="212815" y="92432"/>
                </a:lnTo>
                <a:lnTo>
                  <a:pt x="209962" y="95498"/>
                </a:lnTo>
                <a:lnTo>
                  <a:pt x="196844" y="108915"/>
                </a:lnTo>
                <a:lnTo>
                  <a:pt x="193599" y="113154"/>
                </a:lnTo>
                <a:lnTo>
                  <a:pt x="191435" y="116933"/>
                </a:lnTo>
                <a:lnTo>
                  <a:pt x="189993" y="120404"/>
                </a:lnTo>
                <a:lnTo>
                  <a:pt x="185850" y="126802"/>
                </a:lnTo>
                <a:lnTo>
                  <a:pt x="180834" y="132820"/>
                </a:lnTo>
                <a:lnTo>
                  <a:pt x="175430" y="138670"/>
                </a:lnTo>
                <a:lnTo>
                  <a:pt x="167032" y="147318"/>
                </a:lnTo>
                <a:lnTo>
                  <a:pt x="139666" y="174787"/>
                </a:lnTo>
                <a:lnTo>
                  <a:pt x="135478" y="179929"/>
                </a:lnTo>
                <a:lnTo>
                  <a:pt x="132686" y="184310"/>
                </a:lnTo>
                <a:lnTo>
                  <a:pt x="130824" y="188182"/>
                </a:lnTo>
                <a:lnTo>
                  <a:pt x="128631" y="191716"/>
                </a:lnTo>
                <a:lnTo>
                  <a:pt x="123653" y="198184"/>
                </a:lnTo>
                <a:lnTo>
                  <a:pt x="120993" y="200289"/>
                </a:lnTo>
                <a:lnTo>
                  <a:pt x="118266" y="201693"/>
                </a:lnTo>
                <a:lnTo>
                  <a:pt x="109956" y="20450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61"/>
          <p:cNvSpPr/>
          <p:nvPr/>
        </p:nvSpPr>
        <p:spPr>
          <a:xfrm>
            <a:off x="8302229" y="3103381"/>
            <a:ext cx="161080" cy="131716"/>
          </a:xfrm>
          <a:custGeom>
            <a:avLst/>
            <a:gdLst/>
            <a:ahLst/>
            <a:cxnLst/>
            <a:rect l="0" t="0" r="0" b="0"/>
            <a:pathLst>
              <a:path w="161080" h="131716">
                <a:moveTo>
                  <a:pt x="7380" y="25581"/>
                </a:moveTo>
                <a:lnTo>
                  <a:pt x="0" y="18200"/>
                </a:lnTo>
                <a:lnTo>
                  <a:pt x="556" y="17803"/>
                </a:lnTo>
                <a:lnTo>
                  <a:pt x="3712" y="17362"/>
                </a:lnTo>
                <a:lnTo>
                  <a:pt x="5887" y="16291"/>
                </a:lnTo>
                <a:lnTo>
                  <a:pt x="10844" y="12562"/>
                </a:lnTo>
                <a:lnTo>
                  <a:pt x="15405" y="10234"/>
                </a:lnTo>
                <a:lnTo>
                  <a:pt x="21303" y="7730"/>
                </a:lnTo>
                <a:lnTo>
                  <a:pt x="28091" y="5108"/>
                </a:lnTo>
                <a:lnTo>
                  <a:pt x="33571" y="3360"/>
                </a:lnTo>
                <a:lnTo>
                  <a:pt x="38175" y="2194"/>
                </a:lnTo>
                <a:lnTo>
                  <a:pt x="42198" y="1418"/>
                </a:lnTo>
                <a:lnTo>
                  <a:pt x="47738" y="900"/>
                </a:lnTo>
                <a:lnTo>
                  <a:pt x="54288" y="554"/>
                </a:lnTo>
                <a:lnTo>
                  <a:pt x="71680" y="0"/>
                </a:lnTo>
                <a:lnTo>
                  <a:pt x="74059" y="907"/>
                </a:lnTo>
                <a:lnTo>
                  <a:pt x="76598" y="2464"/>
                </a:lnTo>
                <a:lnTo>
                  <a:pt x="79243" y="4455"/>
                </a:lnTo>
                <a:lnTo>
                  <a:pt x="80054" y="5782"/>
                </a:lnTo>
                <a:lnTo>
                  <a:pt x="79642" y="6667"/>
                </a:lnTo>
                <a:lnTo>
                  <a:pt x="78416" y="7257"/>
                </a:lnTo>
                <a:lnTo>
                  <a:pt x="76644" y="9555"/>
                </a:lnTo>
                <a:lnTo>
                  <a:pt x="74511" y="12992"/>
                </a:lnTo>
                <a:lnTo>
                  <a:pt x="72137" y="17188"/>
                </a:lnTo>
                <a:lnTo>
                  <a:pt x="69601" y="20938"/>
                </a:lnTo>
                <a:lnTo>
                  <a:pt x="66959" y="24391"/>
                </a:lnTo>
                <a:lnTo>
                  <a:pt x="64244" y="27645"/>
                </a:lnTo>
                <a:lnTo>
                  <a:pt x="61482" y="30767"/>
                </a:lnTo>
                <a:lnTo>
                  <a:pt x="55873" y="36776"/>
                </a:lnTo>
                <a:lnTo>
                  <a:pt x="42585" y="52782"/>
                </a:lnTo>
                <a:lnTo>
                  <a:pt x="33708" y="63717"/>
                </a:lnTo>
                <a:lnTo>
                  <a:pt x="26837" y="71008"/>
                </a:lnTo>
                <a:lnTo>
                  <a:pt x="21304" y="75868"/>
                </a:lnTo>
                <a:lnTo>
                  <a:pt x="16663" y="79108"/>
                </a:lnTo>
                <a:lnTo>
                  <a:pt x="14522" y="80316"/>
                </a:lnTo>
                <a:lnTo>
                  <a:pt x="14047" y="80169"/>
                </a:lnTo>
                <a:lnTo>
                  <a:pt x="14681" y="79118"/>
                </a:lnTo>
                <a:lnTo>
                  <a:pt x="17928" y="75410"/>
                </a:lnTo>
                <a:lnTo>
                  <a:pt x="20128" y="73088"/>
                </a:lnTo>
                <a:lnTo>
                  <a:pt x="23498" y="70587"/>
                </a:lnTo>
                <a:lnTo>
                  <a:pt x="27651" y="67968"/>
                </a:lnTo>
                <a:lnTo>
                  <a:pt x="32325" y="65269"/>
                </a:lnTo>
                <a:lnTo>
                  <a:pt x="37344" y="61565"/>
                </a:lnTo>
                <a:lnTo>
                  <a:pt x="42597" y="57190"/>
                </a:lnTo>
                <a:lnTo>
                  <a:pt x="48003" y="52369"/>
                </a:lnTo>
                <a:lnTo>
                  <a:pt x="54464" y="48202"/>
                </a:lnTo>
                <a:lnTo>
                  <a:pt x="61631" y="44472"/>
                </a:lnTo>
                <a:lnTo>
                  <a:pt x="69264" y="41032"/>
                </a:lnTo>
                <a:lnTo>
                  <a:pt x="76259" y="36835"/>
                </a:lnTo>
                <a:lnTo>
                  <a:pt x="82828" y="32131"/>
                </a:lnTo>
                <a:lnTo>
                  <a:pt x="89111" y="27090"/>
                </a:lnTo>
                <a:lnTo>
                  <a:pt x="96157" y="22777"/>
                </a:lnTo>
                <a:lnTo>
                  <a:pt x="103712" y="18949"/>
                </a:lnTo>
                <a:lnTo>
                  <a:pt x="118775" y="12156"/>
                </a:lnTo>
                <a:lnTo>
                  <a:pt x="131819" y="5962"/>
                </a:lnTo>
                <a:lnTo>
                  <a:pt x="137013" y="4882"/>
                </a:lnTo>
                <a:lnTo>
                  <a:pt x="141426" y="5114"/>
                </a:lnTo>
                <a:lnTo>
                  <a:pt x="145322" y="6221"/>
                </a:lnTo>
                <a:lnTo>
                  <a:pt x="146966" y="6959"/>
                </a:lnTo>
                <a:lnTo>
                  <a:pt x="147111" y="7452"/>
                </a:lnTo>
                <a:lnTo>
                  <a:pt x="146253" y="7780"/>
                </a:lnTo>
                <a:lnTo>
                  <a:pt x="145684" y="9904"/>
                </a:lnTo>
                <a:lnTo>
                  <a:pt x="145302" y="13224"/>
                </a:lnTo>
                <a:lnTo>
                  <a:pt x="145048" y="17343"/>
                </a:lnTo>
                <a:lnTo>
                  <a:pt x="143926" y="21042"/>
                </a:lnTo>
                <a:lnTo>
                  <a:pt x="142227" y="24460"/>
                </a:lnTo>
                <a:lnTo>
                  <a:pt x="140140" y="27691"/>
                </a:lnTo>
                <a:lnTo>
                  <a:pt x="136845" y="30798"/>
                </a:lnTo>
                <a:lnTo>
                  <a:pt x="132743" y="33821"/>
                </a:lnTo>
                <a:lnTo>
                  <a:pt x="128103" y="36790"/>
                </a:lnTo>
                <a:lnTo>
                  <a:pt x="122152" y="41626"/>
                </a:lnTo>
                <a:lnTo>
                  <a:pt x="115327" y="47708"/>
                </a:lnTo>
                <a:lnTo>
                  <a:pt x="100124" y="62085"/>
                </a:lnTo>
                <a:lnTo>
                  <a:pt x="83843" y="78000"/>
                </a:lnTo>
                <a:lnTo>
                  <a:pt x="76454" y="84340"/>
                </a:lnTo>
                <a:lnTo>
                  <a:pt x="69622" y="89519"/>
                </a:lnTo>
                <a:lnTo>
                  <a:pt x="63162" y="93924"/>
                </a:lnTo>
                <a:lnTo>
                  <a:pt x="59809" y="96860"/>
                </a:lnTo>
                <a:lnTo>
                  <a:pt x="58525" y="98818"/>
                </a:lnTo>
                <a:lnTo>
                  <a:pt x="58622" y="100123"/>
                </a:lnTo>
                <a:lnTo>
                  <a:pt x="59639" y="99088"/>
                </a:lnTo>
                <a:lnTo>
                  <a:pt x="61269" y="96493"/>
                </a:lnTo>
                <a:lnTo>
                  <a:pt x="63309" y="92858"/>
                </a:lnTo>
                <a:lnTo>
                  <a:pt x="65622" y="89483"/>
                </a:lnTo>
                <a:lnTo>
                  <a:pt x="68115" y="86280"/>
                </a:lnTo>
                <a:lnTo>
                  <a:pt x="70731" y="83192"/>
                </a:lnTo>
                <a:lnTo>
                  <a:pt x="74379" y="80181"/>
                </a:lnTo>
                <a:lnTo>
                  <a:pt x="78716" y="77221"/>
                </a:lnTo>
                <a:lnTo>
                  <a:pt x="83513" y="74295"/>
                </a:lnTo>
                <a:lnTo>
                  <a:pt x="88615" y="70440"/>
                </a:lnTo>
                <a:lnTo>
                  <a:pt x="93922" y="65964"/>
                </a:lnTo>
                <a:lnTo>
                  <a:pt x="99365" y="61076"/>
                </a:lnTo>
                <a:lnTo>
                  <a:pt x="106804" y="55912"/>
                </a:lnTo>
                <a:lnTo>
                  <a:pt x="115573" y="50564"/>
                </a:lnTo>
                <a:lnTo>
                  <a:pt x="125230" y="45094"/>
                </a:lnTo>
                <a:lnTo>
                  <a:pt x="132618" y="41447"/>
                </a:lnTo>
                <a:lnTo>
                  <a:pt x="138497" y="39016"/>
                </a:lnTo>
                <a:lnTo>
                  <a:pt x="143370" y="37395"/>
                </a:lnTo>
                <a:lnTo>
                  <a:pt x="147570" y="36314"/>
                </a:lnTo>
                <a:lnTo>
                  <a:pt x="151323" y="35594"/>
                </a:lnTo>
                <a:lnTo>
                  <a:pt x="154777" y="35114"/>
                </a:lnTo>
                <a:lnTo>
                  <a:pt x="157081" y="35746"/>
                </a:lnTo>
                <a:lnTo>
                  <a:pt x="158615" y="37120"/>
                </a:lnTo>
                <a:lnTo>
                  <a:pt x="159638" y="38989"/>
                </a:lnTo>
                <a:lnTo>
                  <a:pt x="160321" y="41187"/>
                </a:lnTo>
                <a:lnTo>
                  <a:pt x="160776" y="43605"/>
                </a:lnTo>
                <a:lnTo>
                  <a:pt x="161079" y="46170"/>
                </a:lnTo>
                <a:lnTo>
                  <a:pt x="159376" y="49784"/>
                </a:lnTo>
                <a:lnTo>
                  <a:pt x="156336" y="54099"/>
                </a:lnTo>
                <a:lnTo>
                  <a:pt x="152405" y="58881"/>
                </a:lnTo>
                <a:lnTo>
                  <a:pt x="148831" y="63021"/>
                </a:lnTo>
                <a:lnTo>
                  <a:pt x="145496" y="66733"/>
                </a:lnTo>
                <a:lnTo>
                  <a:pt x="142320" y="70161"/>
                </a:lnTo>
                <a:lnTo>
                  <a:pt x="139250" y="74351"/>
                </a:lnTo>
                <a:lnTo>
                  <a:pt x="136252" y="79049"/>
                </a:lnTo>
                <a:lnTo>
                  <a:pt x="133300" y="84087"/>
                </a:lnTo>
                <a:lnTo>
                  <a:pt x="127521" y="90302"/>
                </a:lnTo>
                <a:lnTo>
                  <a:pt x="119859" y="97304"/>
                </a:lnTo>
                <a:lnTo>
                  <a:pt x="104044" y="110798"/>
                </a:lnTo>
                <a:lnTo>
                  <a:pt x="93839" y="119970"/>
                </a:lnTo>
                <a:lnTo>
                  <a:pt x="86129" y="127222"/>
                </a:lnTo>
                <a:lnTo>
                  <a:pt x="81432" y="131715"/>
                </a:lnTo>
                <a:lnTo>
                  <a:pt x="81514" y="131579"/>
                </a:lnTo>
                <a:lnTo>
                  <a:pt x="84533" y="12845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2"/>
          <p:cNvSpPr/>
          <p:nvPr/>
        </p:nvSpPr>
        <p:spPr>
          <a:xfrm>
            <a:off x="4897754" y="2383155"/>
            <a:ext cx="4191954" cy="1277303"/>
          </a:xfrm>
          <a:custGeom>
            <a:avLst/>
            <a:gdLst/>
            <a:ahLst/>
            <a:cxnLst/>
            <a:rect l="0" t="0" r="0" b="0"/>
            <a:pathLst>
              <a:path w="4191954" h="1277303">
                <a:moveTo>
                  <a:pt x="0" y="0"/>
                </a:moveTo>
                <a:lnTo>
                  <a:pt x="9103" y="0"/>
                </a:lnTo>
                <a:lnTo>
                  <a:pt x="12736" y="952"/>
                </a:lnTo>
                <a:lnTo>
                  <a:pt x="22401" y="5891"/>
                </a:lnTo>
                <a:lnTo>
                  <a:pt x="52161" y="15200"/>
                </a:lnTo>
                <a:lnTo>
                  <a:pt x="63188" y="17233"/>
                </a:lnTo>
                <a:lnTo>
                  <a:pt x="185720" y="52238"/>
                </a:lnTo>
                <a:lnTo>
                  <a:pt x="301917" y="82973"/>
                </a:lnTo>
                <a:lnTo>
                  <a:pt x="497359" y="126190"/>
                </a:lnTo>
                <a:lnTo>
                  <a:pt x="611178" y="152679"/>
                </a:lnTo>
                <a:lnTo>
                  <a:pt x="738197" y="187160"/>
                </a:lnTo>
                <a:lnTo>
                  <a:pt x="861039" y="216745"/>
                </a:lnTo>
                <a:lnTo>
                  <a:pt x="990218" y="254790"/>
                </a:lnTo>
                <a:lnTo>
                  <a:pt x="1383254" y="377658"/>
                </a:lnTo>
                <a:lnTo>
                  <a:pt x="1542165" y="431935"/>
                </a:lnTo>
                <a:lnTo>
                  <a:pt x="1631846" y="460535"/>
                </a:lnTo>
                <a:lnTo>
                  <a:pt x="1782050" y="519786"/>
                </a:lnTo>
                <a:lnTo>
                  <a:pt x="2013445" y="600875"/>
                </a:lnTo>
                <a:lnTo>
                  <a:pt x="2110573" y="632498"/>
                </a:lnTo>
                <a:lnTo>
                  <a:pt x="2211525" y="664967"/>
                </a:lnTo>
                <a:lnTo>
                  <a:pt x="2306796" y="698360"/>
                </a:lnTo>
                <a:lnTo>
                  <a:pt x="2453660" y="745330"/>
                </a:lnTo>
                <a:lnTo>
                  <a:pt x="2637033" y="799555"/>
                </a:lnTo>
                <a:lnTo>
                  <a:pt x="2736655" y="832560"/>
                </a:lnTo>
                <a:lnTo>
                  <a:pt x="2823159" y="862469"/>
                </a:lnTo>
                <a:lnTo>
                  <a:pt x="2931251" y="896684"/>
                </a:lnTo>
                <a:lnTo>
                  <a:pt x="3580530" y="1092605"/>
                </a:lnTo>
                <a:lnTo>
                  <a:pt x="3730107" y="1136822"/>
                </a:lnTo>
                <a:lnTo>
                  <a:pt x="3857379" y="1175782"/>
                </a:lnTo>
                <a:lnTo>
                  <a:pt x="3982428" y="1209876"/>
                </a:lnTo>
                <a:lnTo>
                  <a:pt x="4106996" y="1248596"/>
                </a:lnTo>
                <a:lnTo>
                  <a:pt x="4168574" y="1264188"/>
                </a:lnTo>
                <a:lnTo>
                  <a:pt x="4191953" y="127730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63"/>
          <p:cNvSpPr/>
          <p:nvPr/>
        </p:nvSpPr>
        <p:spPr>
          <a:xfrm>
            <a:off x="8943975" y="3526931"/>
            <a:ext cx="204055" cy="279260"/>
          </a:xfrm>
          <a:custGeom>
            <a:avLst/>
            <a:gdLst/>
            <a:ahLst/>
            <a:cxnLst/>
            <a:rect l="0" t="0" r="0" b="0"/>
            <a:pathLst>
              <a:path w="204055" h="279260">
                <a:moveTo>
                  <a:pt x="25717" y="4939"/>
                </a:moveTo>
                <a:lnTo>
                  <a:pt x="20778" y="0"/>
                </a:lnTo>
                <a:lnTo>
                  <a:pt x="22886" y="2109"/>
                </a:lnTo>
                <a:lnTo>
                  <a:pt x="24782" y="3052"/>
                </a:lnTo>
                <a:lnTo>
                  <a:pt x="29429" y="4100"/>
                </a:lnTo>
                <a:lnTo>
                  <a:pt x="32954" y="5332"/>
                </a:lnTo>
                <a:lnTo>
                  <a:pt x="37209" y="7106"/>
                </a:lnTo>
                <a:lnTo>
                  <a:pt x="41952" y="9241"/>
                </a:lnTo>
                <a:lnTo>
                  <a:pt x="47969" y="12569"/>
                </a:lnTo>
                <a:lnTo>
                  <a:pt x="54840" y="16693"/>
                </a:lnTo>
                <a:lnTo>
                  <a:pt x="62278" y="21347"/>
                </a:lnTo>
                <a:lnTo>
                  <a:pt x="68188" y="24450"/>
                </a:lnTo>
                <a:lnTo>
                  <a:pt x="73081" y="26519"/>
                </a:lnTo>
                <a:lnTo>
                  <a:pt x="77296" y="27898"/>
                </a:lnTo>
                <a:lnTo>
                  <a:pt x="82010" y="29770"/>
                </a:lnTo>
                <a:lnTo>
                  <a:pt x="87059" y="31970"/>
                </a:lnTo>
                <a:lnTo>
                  <a:pt x="97747" y="36955"/>
                </a:lnTo>
                <a:lnTo>
                  <a:pt x="108848" y="42346"/>
                </a:lnTo>
                <a:lnTo>
                  <a:pt x="113522" y="44164"/>
                </a:lnTo>
                <a:lnTo>
                  <a:pt x="117592" y="45376"/>
                </a:lnTo>
                <a:lnTo>
                  <a:pt x="121256" y="46185"/>
                </a:lnTo>
                <a:lnTo>
                  <a:pt x="124652" y="47676"/>
                </a:lnTo>
                <a:lnTo>
                  <a:pt x="130966" y="51873"/>
                </a:lnTo>
                <a:lnTo>
                  <a:pt x="136947" y="56913"/>
                </a:lnTo>
                <a:lnTo>
                  <a:pt x="139875" y="59591"/>
                </a:lnTo>
                <a:lnTo>
                  <a:pt x="143733" y="62328"/>
                </a:lnTo>
                <a:lnTo>
                  <a:pt x="148209" y="65106"/>
                </a:lnTo>
                <a:lnTo>
                  <a:pt x="153098" y="67910"/>
                </a:lnTo>
                <a:lnTo>
                  <a:pt x="160168" y="72637"/>
                </a:lnTo>
                <a:lnTo>
                  <a:pt x="178182" y="85509"/>
                </a:lnTo>
                <a:lnTo>
                  <a:pt x="184511" y="91038"/>
                </a:lnTo>
                <a:lnTo>
                  <a:pt x="188730" y="95675"/>
                </a:lnTo>
                <a:lnTo>
                  <a:pt x="194370" y="103369"/>
                </a:lnTo>
                <a:lnTo>
                  <a:pt x="200051" y="109963"/>
                </a:lnTo>
                <a:lnTo>
                  <a:pt x="204054" y="114480"/>
                </a:lnTo>
                <a:lnTo>
                  <a:pt x="203663" y="116066"/>
                </a:lnTo>
                <a:lnTo>
                  <a:pt x="199515" y="122850"/>
                </a:lnTo>
                <a:lnTo>
                  <a:pt x="198211" y="128146"/>
                </a:lnTo>
                <a:lnTo>
                  <a:pt x="195091" y="133675"/>
                </a:lnTo>
                <a:lnTo>
                  <a:pt x="190530" y="139307"/>
                </a:lnTo>
                <a:lnTo>
                  <a:pt x="185328" y="144985"/>
                </a:lnTo>
                <a:lnTo>
                  <a:pt x="172493" y="158088"/>
                </a:lnTo>
                <a:lnTo>
                  <a:pt x="168335" y="161331"/>
                </a:lnTo>
                <a:lnTo>
                  <a:pt x="164611" y="163493"/>
                </a:lnTo>
                <a:lnTo>
                  <a:pt x="161176" y="164934"/>
                </a:lnTo>
                <a:lnTo>
                  <a:pt x="156028" y="167800"/>
                </a:lnTo>
                <a:lnTo>
                  <a:pt x="149739" y="171615"/>
                </a:lnTo>
                <a:lnTo>
                  <a:pt x="142688" y="176064"/>
                </a:lnTo>
                <a:lnTo>
                  <a:pt x="136083" y="180934"/>
                </a:lnTo>
                <a:lnTo>
                  <a:pt x="129774" y="186087"/>
                </a:lnTo>
                <a:lnTo>
                  <a:pt x="118637" y="195939"/>
                </a:lnTo>
                <a:lnTo>
                  <a:pt x="110513" y="203493"/>
                </a:lnTo>
                <a:lnTo>
                  <a:pt x="106060" y="206841"/>
                </a:lnTo>
                <a:lnTo>
                  <a:pt x="101187" y="210025"/>
                </a:lnTo>
                <a:lnTo>
                  <a:pt x="96033" y="213100"/>
                </a:lnTo>
                <a:lnTo>
                  <a:pt x="82686" y="221597"/>
                </a:lnTo>
                <a:lnTo>
                  <a:pt x="75126" y="226530"/>
                </a:lnTo>
                <a:lnTo>
                  <a:pt x="68182" y="230771"/>
                </a:lnTo>
                <a:lnTo>
                  <a:pt x="61647" y="234551"/>
                </a:lnTo>
                <a:lnTo>
                  <a:pt x="55385" y="238024"/>
                </a:lnTo>
                <a:lnTo>
                  <a:pt x="50258" y="241291"/>
                </a:lnTo>
                <a:lnTo>
                  <a:pt x="45888" y="244422"/>
                </a:lnTo>
                <a:lnTo>
                  <a:pt x="42022" y="247462"/>
                </a:lnTo>
                <a:lnTo>
                  <a:pt x="36586" y="251393"/>
                </a:lnTo>
                <a:lnTo>
                  <a:pt x="22928" y="260841"/>
                </a:lnTo>
                <a:lnTo>
                  <a:pt x="17191" y="264123"/>
                </a:lnTo>
                <a:lnTo>
                  <a:pt x="12413" y="266311"/>
                </a:lnTo>
                <a:lnTo>
                  <a:pt x="3678" y="269390"/>
                </a:lnTo>
                <a:lnTo>
                  <a:pt x="0" y="27925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64"/>
          <p:cNvSpPr/>
          <p:nvPr/>
        </p:nvSpPr>
        <p:spPr>
          <a:xfrm>
            <a:off x="4887194" y="2281734"/>
            <a:ext cx="370607" cy="332198"/>
          </a:xfrm>
          <a:custGeom>
            <a:avLst/>
            <a:gdLst/>
            <a:ahLst/>
            <a:cxnLst/>
            <a:rect l="0" t="0" r="0" b="0"/>
            <a:pathLst>
              <a:path w="370607" h="332198">
                <a:moveTo>
                  <a:pt x="53423" y="118566"/>
                </a:moveTo>
                <a:lnTo>
                  <a:pt x="57974" y="127667"/>
                </a:lnTo>
                <a:lnTo>
                  <a:pt x="61219" y="136063"/>
                </a:lnTo>
                <a:lnTo>
                  <a:pt x="69906" y="160632"/>
                </a:lnTo>
                <a:lnTo>
                  <a:pt x="74889" y="173280"/>
                </a:lnTo>
                <a:lnTo>
                  <a:pt x="80116" y="185522"/>
                </a:lnTo>
                <a:lnTo>
                  <a:pt x="90052" y="207379"/>
                </a:lnTo>
                <a:lnTo>
                  <a:pt x="97642" y="223443"/>
                </a:lnTo>
                <a:lnTo>
                  <a:pt x="101000" y="229441"/>
                </a:lnTo>
                <a:lnTo>
                  <a:pt x="107271" y="238646"/>
                </a:lnTo>
                <a:lnTo>
                  <a:pt x="110693" y="248452"/>
                </a:lnTo>
                <a:lnTo>
                  <a:pt x="111605" y="253734"/>
                </a:lnTo>
                <a:lnTo>
                  <a:pt x="112214" y="259161"/>
                </a:lnTo>
                <a:lnTo>
                  <a:pt x="112619" y="264683"/>
                </a:lnTo>
                <a:lnTo>
                  <a:pt x="112890" y="270270"/>
                </a:lnTo>
                <a:lnTo>
                  <a:pt x="114975" y="276852"/>
                </a:lnTo>
                <a:lnTo>
                  <a:pt x="118270" y="284097"/>
                </a:lnTo>
                <a:lnTo>
                  <a:pt x="129469" y="305407"/>
                </a:lnTo>
                <a:lnTo>
                  <a:pt x="132696" y="311707"/>
                </a:lnTo>
                <a:lnTo>
                  <a:pt x="138820" y="321246"/>
                </a:lnTo>
                <a:lnTo>
                  <a:pt x="147200" y="332197"/>
                </a:lnTo>
                <a:lnTo>
                  <a:pt x="143015" y="328126"/>
                </a:lnTo>
                <a:lnTo>
                  <a:pt x="141726" y="325900"/>
                </a:lnTo>
                <a:lnTo>
                  <a:pt x="140294" y="320886"/>
                </a:lnTo>
                <a:lnTo>
                  <a:pt x="137055" y="315359"/>
                </a:lnTo>
                <a:lnTo>
                  <a:pt x="132038" y="307863"/>
                </a:lnTo>
                <a:lnTo>
                  <a:pt x="125835" y="299057"/>
                </a:lnTo>
                <a:lnTo>
                  <a:pt x="119795" y="291280"/>
                </a:lnTo>
                <a:lnTo>
                  <a:pt x="113864" y="284191"/>
                </a:lnTo>
                <a:lnTo>
                  <a:pt x="108004" y="277560"/>
                </a:lnTo>
                <a:lnTo>
                  <a:pt x="102193" y="270282"/>
                </a:lnTo>
                <a:lnTo>
                  <a:pt x="96414" y="262572"/>
                </a:lnTo>
                <a:lnTo>
                  <a:pt x="90656" y="254575"/>
                </a:lnTo>
                <a:lnTo>
                  <a:pt x="85865" y="247338"/>
                </a:lnTo>
                <a:lnTo>
                  <a:pt x="81718" y="240609"/>
                </a:lnTo>
                <a:lnTo>
                  <a:pt x="78001" y="234218"/>
                </a:lnTo>
                <a:lnTo>
                  <a:pt x="71332" y="222037"/>
                </a:lnTo>
                <a:lnTo>
                  <a:pt x="62222" y="204469"/>
                </a:lnTo>
                <a:lnTo>
                  <a:pt x="50610" y="181466"/>
                </a:lnTo>
                <a:lnTo>
                  <a:pt x="46785" y="170977"/>
                </a:lnTo>
                <a:lnTo>
                  <a:pt x="42331" y="157316"/>
                </a:lnTo>
                <a:lnTo>
                  <a:pt x="37455" y="141542"/>
                </a:lnTo>
                <a:lnTo>
                  <a:pt x="33253" y="130073"/>
                </a:lnTo>
                <a:lnTo>
                  <a:pt x="29498" y="121475"/>
                </a:lnTo>
                <a:lnTo>
                  <a:pt x="26044" y="114790"/>
                </a:lnTo>
                <a:lnTo>
                  <a:pt x="22204" y="104823"/>
                </a:lnTo>
                <a:lnTo>
                  <a:pt x="21181" y="100831"/>
                </a:lnTo>
                <a:lnTo>
                  <a:pt x="14963" y="91316"/>
                </a:lnTo>
                <a:lnTo>
                  <a:pt x="6802" y="82642"/>
                </a:lnTo>
                <a:lnTo>
                  <a:pt x="0" y="78787"/>
                </a:lnTo>
                <a:lnTo>
                  <a:pt x="1616" y="77759"/>
                </a:lnTo>
                <a:lnTo>
                  <a:pt x="6503" y="77074"/>
                </a:lnTo>
                <a:lnTo>
                  <a:pt x="13570" y="76617"/>
                </a:lnTo>
                <a:lnTo>
                  <a:pt x="36663" y="76109"/>
                </a:lnTo>
                <a:lnTo>
                  <a:pt x="50822" y="75974"/>
                </a:lnTo>
                <a:lnTo>
                  <a:pt x="62167" y="74931"/>
                </a:lnTo>
                <a:lnTo>
                  <a:pt x="71635" y="73283"/>
                </a:lnTo>
                <a:lnTo>
                  <a:pt x="79852" y="71232"/>
                </a:lnTo>
                <a:lnTo>
                  <a:pt x="88187" y="69865"/>
                </a:lnTo>
                <a:lnTo>
                  <a:pt x="96602" y="68954"/>
                </a:lnTo>
                <a:lnTo>
                  <a:pt x="105069" y="68346"/>
                </a:lnTo>
                <a:lnTo>
                  <a:pt x="121191" y="65083"/>
                </a:lnTo>
                <a:lnTo>
                  <a:pt x="142417" y="60051"/>
                </a:lnTo>
                <a:lnTo>
                  <a:pt x="186321" y="48744"/>
                </a:lnTo>
                <a:lnTo>
                  <a:pt x="252322" y="30572"/>
                </a:lnTo>
                <a:lnTo>
                  <a:pt x="265080" y="26566"/>
                </a:lnTo>
                <a:lnTo>
                  <a:pt x="278348" y="21990"/>
                </a:lnTo>
                <a:lnTo>
                  <a:pt x="291956" y="17034"/>
                </a:lnTo>
                <a:lnTo>
                  <a:pt x="303884" y="13731"/>
                </a:lnTo>
                <a:lnTo>
                  <a:pt x="314695" y="11528"/>
                </a:lnTo>
                <a:lnTo>
                  <a:pt x="324759" y="10060"/>
                </a:lnTo>
                <a:lnTo>
                  <a:pt x="333374" y="8128"/>
                </a:lnTo>
                <a:lnTo>
                  <a:pt x="341022" y="5888"/>
                </a:lnTo>
                <a:lnTo>
                  <a:pt x="348026" y="3442"/>
                </a:lnTo>
                <a:lnTo>
                  <a:pt x="358347" y="725"/>
                </a:lnTo>
                <a:lnTo>
                  <a:pt x="362434" y="0"/>
                </a:lnTo>
                <a:lnTo>
                  <a:pt x="365158" y="469"/>
                </a:lnTo>
                <a:lnTo>
                  <a:pt x="366974" y="1735"/>
                </a:lnTo>
                <a:lnTo>
                  <a:pt x="368185" y="3531"/>
                </a:lnTo>
                <a:lnTo>
                  <a:pt x="369529" y="8067"/>
                </a:lnTo>
                <a:lnTo>
                  <a:pt x="370606" y="1569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65"/>
          <p:cNvSpPr/>
          <p:nvPr/>
        </p:nvSpPr>
        <p:spPr>
          <a:xfrm>
            <a:off x="5806440" y="2477569"/>
            <a:ext cx="651511" cy="137044"/>
          </a:xfrm>
          <a:custGeom>
            <a:avLst/>
            <a:gdLst/>
            <a:ahLst/>
            <a:cxnLst/>
            <a:rect l="0" t="0" r="0" b="0"/>
            <a:pathLst>
              <a:path w="651511" h="137044">
                <a:moveTo>
                  <a:pt x="0" y="137043"/>
                </a:moveTo>
                <a:lnTo>
                  <a:pt x="0" y="116892"/>
                </a:lnTo>
                <a:lnTo>
                  <a:pt x="952" y="115037"/>
                </a:lnTo>
                <a:lnTo>
                  <a:pt x="2540" y="113800"/>
                </a:lnTo>
                <a:lnTo>
                  <a:pt x="4551" y="112975"/>
                </a:lnTo>
                <a:lnTo>
                  <a:pt x="9324" y="109519"/>
                </a:lnTo>
                <a:lnTo>
                  <a:pt x="11931" y="107263"/>
                </a:lnTo>
                <a:lnTo>
                  <a:pt x="14622" y="104808"/>
                </a:lnTo>
                <a:lnTo>
                  <a:pt x="20151" y="99539"/>
                </a:lnTo>
                <a:lnTo>
                  <a:pt x="22959" y="97753"/>
                </a:lnTo>
                <a:lnTo>
                  <a:pt x="28619" y="95768"/>
                </a:lnTo>
                <a:lnTo>
                  <a:pt x="37176" y="90476"/>
                </a:lnTo>
                <a:lnTo>
                  <a:pt x="76314" y="64085"/>
                </a:lnTo>
                <a:lnTo>
                  <a:pt x="86118" y="57924"/>
                </a:lnTo>
                <a:lnTo>
                  <a:pt x="94560" y="52865"/>
                </a:lnTo>
                <a:lnTo>
                  <a:pt x="101140" y="48539"/>
                </a:lnTo>
                <a:lnTo>
                  <a:pt x="106479" y="44703"/>
                </a:lnTo>
                <a:lnTo>
                  <a:pt x="110991" y="41193"/>
                </a:lnTo>
                <a:lnTo>
                  <a:pt x="115903" y="38853"/>
                </a:lnTo>
                <a:lnTo>
                  <a:pt x="130967" y="34607"/>
                </a:lnTo>
                <a:lnTo>
                  <a:pt x="134936" y="32558"/>
                </a:lnTo>
                <a:lnTo>
                  <a:pt x="138535" y="30239"/>
                </a:lnTo>
                <a:lnTo>
                  <a:pt x="147614" y="27662"/>
                </a:lnTo>
                <a:lnTo>
                  <a:pt x="165974" y="23671"/>
                </a:lnTo>
                <a:lnTo>
                  <a:pt x="173515" y="21457"/>
                </a:lnTo>
                <a:lnTo>
                  <a:pt x="180446" y="19028"/>
                </a:lnTo>
                <a:lnTo>
                  <a:pt x="186972" y="16456"/>
                </a:lnTo>
                <a:lnTo>
                  <a:pt x="193228" y="13789"/>
                </a:lnTo>
                <a:lnTo>
                  <a:pt x="207799" y="10826"/>
                </a:lnTo>
                <a:lnTo>
                  <a:pt x="223800" y="8556"/>
                </a:lnTo>
                <a:lnTo>
                  <a:pt x="246968" y="2876"/>
                </a:lnTo>
                <a:lnTo>
                  <a:pt x="263570" y="770"/>
                </a:lnTo>
                <a:lnTo>
                  <a:pt x="281289" y="277"/>
                </a:lnTo>
                <a:lnTo>
                  <a:pt x="312685" y="0"/>
                </a:lnTo>
                <a:lnTo>
                  <a:pt x="328472" y="1866"/>
                </a:lnTo>
                <a:lnTo>
                  <a:pt x="347569" y="5015"/>
                </a:lnTo>
                <a:lnTo>
                  <a:pt x="368872" y="9019"/>
                </a:lnTo>
                <a:lnTo>
                  <a:pt x="384980" y="11689"/>
                </a:lnTo>
                <a:lnTo>
                  <a:pt x="397623" y="13469"/>
                </a:lnTo>
                <a:lnTo>
                  <a:pt x="415799" y="15446"/>
                </a:lnTo>
                <a:lnTo>
                  <a:pt x="427052" y="16325"/>
                </a:lnTo>
                <a:lnTo>
                  <a:pt x="431386" y="17512"/>
                </a:lnTo>
                <a:lnTo>
                  <a:pt x="438741" y="21371"/>
                </a:lnTo>
                <a:lnTo>
                  <a:pt x="447726" y="23721"/>
                </a:lnTo>
                <a:lnTo>
                  <a:pt x="463494" y="25044"/>
                </a:lnTo>
                <a:lnTo>
                  <a:pt x="469016" y="25229"/>
                </a:lnTo>
                <a:lnTo>
                  <a:pt x="477460" y="27258"/>
                </a:lnTo>
                <a:lnTo>
                  <a:pt x="487851" y="30515"/>
                </a:lnTo>
                <a:lnTo>
                  <a:pt x="499542" y="34592"/>
                </a:lnTo>
                <a:lnTo>
                  <a:pt x="508288" y="37310"/>
                </a:lnTo>
                <a:lnTo>
                  <a:pt x="520545" y="40330"/>
                </a:lnTo>
                <a:lnTo>
                  <a:pt x="529168" y="44212"/>
                </a:lnTo>
                <a:lnTo>
                  <a:pt x="532801" y="46581"/>
                </a:lnTo>
                <a:lnTo>
                  <a:pt x="537128" y="49112"/>
                </a:lnTo>
                <a:lnTo>
                  <a:pt x="541918" y="51753"/>
                </a:lnTo>
                <a:lnTo>
                  <a:pt x="547016" y="54465"/>
                </a:lnTo>
                <a:lnTo>
                  <a:pt x="557760" y="57479"/>
                </a:lnTo>
                <a:lnTo>
                  <a:pt x="563292" y="58283"/>
                </a:lnTo>
                <a:lnTo>
                  <a:pt x="568885" y="60724"/>
                </a:lnTo>
                <a:lnTo>
                  <a:pt x="574520" y="64256"/>
                </a:lnTo>
                <a:lnTo>
                  <a:pt x="580181" y="68516"/>
                </a:lnTo>
                <a:lnTo>
                  <a:pt x="584907" y="71356"/>
                </a:lnTo>
                <a:lnTo>
                  <a:pt x="592698" y="74511"/>
                </a:lnTo>
                <a:lnTo>
                  <a:pt x="599336" y="78454"/>
                </a:lnTo>
                <a:lnTo>
                  <a:pt x="606808" y="84195"/>
                </a:lnTo>
                <a:lnTo>
                  <a:pt x="610370" y="84980"/>
                </a:lnTo>
                <a:lnTo>
                  <a:pt x="612653" y="85189"/>
                </a:lnTo>
                <a:lnTo>
                  <a:pt x="615128" y="86281"/>
                </a:lnTo>
                <a:lnTo>
                  <a:pt x="620418" y="90035"/>
                </a:lnTo>
                <a:lnTo>
                  <a:pt x="624200" y="92952"/>
                </a:lnTo>
                <a:lnTo>
                  <a:pt x="627625" y="93635"/>
                </a:lnTo>
                <a:lnTo>
                  <a:pt x="629871" y="93817"/>
                </a:lnTo>
                <a:lnTo>
                  <a:pt x="632321" y="94891"/>
                </a:lnTo>
                <a:lnTo>
                  <a:pt x="637584" y="98623"/>
                </a:lnTo>
                <a:lnTo>
                  <a:pt x="643098" y="100918"/>
                </a:lnTo>
                <a:lnTo>
                  <a:pt x="651510" y="1027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66"/>
          <p:cNvSpPr/>
          <p:nvPr/>
        </p:nvSpPr>
        <p:spPr>
          <a:xfrm>
            <a:off x="7743825" y="3146716"/>
            <a:ext cx="531495" cy="119407"/>
          </a:xfrm>
          <a:custGeom>
            <a:avLst/>
            <a:gdLst/>
            <a:ahLst/>
            <a:cxnLst/>
            <a:rect l="0" t="0" r="0" b="0"/>
            <a:pathLst>
              <a:path w="531495" h="119407">
                <a:moveTo>
                  <a:pt x="0" y="102261"/>
                </a:moveTo>
                <a:lnTo>
                  <a:pt x="0" y="89491"/>
                </a:lnTo>
                <a:lnTo>
                  <a:pt x="952" y="87080"/>
                </a:lnTo>
                <a:lnTo>
                  <a:pt x="2540" y="84520"/>
                </a:lnTo>
                <a:lnTo>
                  <a:pt x="7380" y="78119"/>
                </a:lnTo>
                <a:lnTo>
                  <a:pt x="15663" y="74704"/>
                </a:lnTo>
                <a:lnTo>
                  <a:pt x="21872" y="72459"/>
                </a:lnTo>
                <a:lnTo>
                  <a:pt x="26963" y="70011"/>
                </a:lnTo>
                <a:lnTo>
                  <a:pt x="31311" y="67426"/>
                </a:lnTo>
                <a:lnTo>
                  <a:pt x="35161" y="64750"/>
                </a:lnTo>
                <a:lnTo>
                  <a:pt x="41538" y="61061"/>
                </a:lnTo>
                <a:lnTo>
                  <a:pt x="58784" y="51883"/>
                </a:lnTo>
                <a:lnTo>
                  <a:pt x="65859" y="47720"/>
                </a:lnTo>
                <a:lnTo>
                  <a:pt x="71528" y="43993"/>
                </a:lnTo>
                <a:lnTo>
                  <a:pt x="76261" y="40556"/>
                </a:lnTo>
                <a:lnTo>
                  <a:pt x="81320" y="37312"/>
                </a:lnTo>
                <a:lnTo>
                  <a:pt x="86598" y="34197"/>
                </a:lnTo>
                <a:lnTo>
                  <a:pt x="92022" y="31167"/>
                </a:lnTo>
                <a:lnTo>
                  <a:pt x="103258" y="27243"/>
                </a:lnTo>
                <a:lnTo>
                  <a:pt x="118368" y="22721"/>
                </a:lnTo>
                <a:lnTo>
                  <a:pt x="136062" y="17802"/>
                </a:lnTo>
                <a:lnTo>
                  <a:pt x="153573" y="13570"/>
                </a:lnTo>
                <a:lnTo>
                  <a:pt x="170962" y="9796"/>
                </a:lnTo>
                <a:lnTo>
                  <a:pt x="188270" y="6328"/>
                </a:lnTo>
                <a:lnTo>
                  <a:pt x="201713" y="4016"/>
                </a:lnTo>
                <a:lnTo>
                  <a:pt x="212580" y="2474"/>
                </a:lnTo>
                <a:lnTo>
                  <a:pt x="221730" y="1447"/>
                </a:lnTo>
                <a:lnTo>
                  <a:pt x="230687" y="761"/>
                </a:lnTo>
                <a:lnTo>
                  <a:pt x="239517" y="305"/>
                </a:lnTo>
                <a:lnTo>
                  <a:pt x="248260" y="0"/>
                </a:lnTo>
                <a:lnTo>
                  <a:pt x="257898" y="750"/>
                </a:lnTo>
                <a:lnTo>
                  <a:pt x="268135" y="2202"/>
                </a:lnTo>
                <a:lnTo>
                  <a:pt x="278769" y="4122"/>
                </a:lnTo>
                <a:lnTo>
                  <a:pt x="293124" y="6257"/>
                </a:lnTo>
                <a:lnTo>
                  <a:pt x="309102" y="7458"/>
                </a:lnTo>
                <a:lnTo>
                  <a:pt x="314652" y="7626"/>
                </a:lnTo>
                <a:lnTo>
                  <a:pt x="322163" y="9644"/>
                </a:lnTo>
                <a:lnTo>
                  <a:pt x="330981" y="12894"/>
                </a:lnTo>
                <a:lnTo>
                  <a:pt x="340669" y="16965"/>
                </a:lnTo>
                <a:lnTo>
                  <a:pt x="350937" y="20632"/>
                </a:lnTo>
                <a:lnTo>
                  <a:pt x="361593" y="24029"/>
                </a:lnTo>
                <a:lnTo>
                  <a:pt x="372507" y="27247"/>
                </a:lnTo>
                <a:lnTo>
                  <a:pt x="381688" y="30344"/>
                </a:lnTo>
                <a:lnTo>
                  <a:pt x="389714" y="33361"/>
                </a:lnTo>
                <a:lnTo>
                  <a:pt x="396968" y="36325"/>
                </a:lnTo>
                <a:lnTo>
                  <a:pt x="405617" y="40206"/>
                </a:lnTo>
                <a:lnTo>
                  <a:pt x="425384" y="49599"/>
                </a:lnTo>
                <a:lnTo>
                  <a:pt x="437894" y="56675"/>
                </a:lnTo>
                <a:lnTo>
                  <a:pt x="451949" y="65203"/>
                </a:lnTo>
                <a:lnTo>
                  <a:pt x="467035" y="74698"/>
                </a:lnTo>
                <a:lnTo>
                  <a:pt x="478997" y="82933"/>
                </a:lnTo>
                <a:lnTo>
                  <a:pt x="488876" y="90328"/>
                </a:lnTo>
                <a:lnTo>
                  <a:pt x="497367" y="97164"/>
                </a:lnTo>
                <a:lnTo>
                  <a:pt x="503980" y="101720"/>
                </a:lnTo>
                <a:lnTo>
                  <a:pt x="509342" y="104758"/>
                </a:lnTo>
                <a:lnTo>
                  <a:pt x="513868" y="106783"/>
                </a:lnTo>
                <a:lnTo>
                  <a:pt x="516886" y="109086"/>
                </a:lnTo>
                <a:lnTo>
                  <a:pt x="518898" y="111573"/>
                </a:lnTo>
                <a:lnTo>
                  <a:pt x="520240" y="114184"/>
                </a:lnTo>
                <a:lnTo>
                  <a:pt x="522086" y="115925"/>
                </a:lnTo>
                <a:lnTo>
                  <a:pt x="524270" y="117085"/>
                </a:lnTo>
                <a:lnTo>
                  <a:pt x="531494" y="11940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67"/>
          <p:cNvSpPr/>
          <p:nvPr/>
        </p:nvSpPr>
        <p:spPr>
          <a:xfrm>
            <a:off x="6466522" y="2580322"/>
            <a:ext cx="128191" cy="222340"/>
          </a:xfrm>
          <a:custGeom>
            <a:avLst/>
            <a:gdLst/>
            <a:ahLst/>
            <a:cxnLst/>
            <a:rect l="0" t="0" r="0" b="0"/>
            <a:pathLst>
              <a:path w="128191" h="222340">
                <a:moveTo>
                  <a:pt x="0" y="0"/>
                </a:moveTo>
                <a:lnTo>
                  <a:pt x="18203" y="0"/>
                </a:lnTo>
                <a:lnTo>
                  <a:pt x="25470" y="953"/>
                </a:lnTo>
                <a:lnTo>
                  <a:pt x="32221" y="2540"/>
                </a:lnTo>
                <a:lnTo>
                  <a:pt x="38625" y="4551"/>
                </a:lnTo>
                <a:lnTo>
                  <a:pt x="43848" y="6844"/>
                </a:lnTo>
                <a:lnTo>
                  <a:pt x="48282" y="9325"/>
                </a:lnTo>
                <a:lnTo>
                  <a:pt x="52190" y="11932"/>
                </a:lnTo>
                <a:lnTo>
                  <a:pt x="56701" y="14622"/>
                </a:lnTo>
                <a:lnTo>
                  <a:pt x="61613" y="17368"/>
                </a:lnTo>
                <a:lnTo>
                  <a:pt x="72151" y="22959"/>
                </a:lnTo>
                <a:lnTo>
                  <a:pt x="83185" y="28619"/>
                </a:lnTo>
                <a:lnTo>
                  <a:pt x="87842" y="31462"/>
                </a:lnTo>
                <a:lnTo>
                  <a:pt x="91899" y="34310"/>
                </a:lnTo>
                <a:lnTo>
                  <a:pt x="95556" y="37161"/>
                </a:lnTo>
                <a:lnTo>
                  <a:pt x="98947" y="40014"/>
                </a:lnTo>
                <a:lnTo>
                  <a:pt x="102160" y="42868"/>
                </a:lnTo>
                <a:lnTo>
                  <a:pt x="108269" y="48580"/>
                </a:lnTo>
                <a:lnTo>
                  <a:pt x="114160" y="54294"/>
                </a:lnTo>
                <a:lnTo>
                  <a:pt x="116111" y="57151"/>
                </a:lnTo>
                <a:lnTo>
                  <a:pt x="118280" y="62865"/>
                </a:lnTo>
                <a:lnTo>
                  <a:pt x="121784" y="68580"/>
                </a:lnTo>
                <a:lnTo>
                  <a:pt x="124052" y="71438"/>
                </a:lnTo>
                <a:lnTo>
                  <a:pt x="125563" y="76200"/>
                </a:lnTo>
                <a:lnTo>
                  <a:pt x="126572" y="82233"/>
                </a:lnTo>
                <a:lnTo>
                  <a:pt x="127244" y="89112"/>
                </a:lnTo>
                <a:lnTo>
                  <a:pt x="127692" y="97508"/>
                </a:lnTo>
                <a:lnTo>
                  <a:pt x="128190" y="116997"/>
                </a:lnTo>
                <a:lnTo>
                  <a:pt x="127370" y="125623"/>
                </a:lnTo>
                <a:lnTo>
                  <a:pt x="125871" y="133279"/>
                </a:lnTo>
                <a:lnTo>
                  <a:pt x="123919" y="140287"/>
                </a:lnTo>
                <a:lnTo>
                  <a:pt x="121665" y="145912"/>
                </a:lnTo>
                <a:lnTo>
                  <a:pt x="119210" y="150615"/>
                </a:lnTo>
                <a:lnTo>
                  <a:pt x="116621" y="154702"/>
                </a:lnTo>
                <a:lnTo>
                  <a:pt x="114894" y="159332"/>
                </a:lnTo>
                <a:lnTo>
                  <a:pt x="113744" y="164324"/>
                </a:lnTo>
                <a:lnTo>
                  <a:pt x="112977" y="169557"/>
                </a:lnTo>
                <a:lnTo>
                  <a:pt x="111513" y="173998"/>
                </a:lnTo>
                <a:lnTo>
                  <a:pt x="109585" y="177911"/>
                </a:lnTo>
                <a:lnTo>
                  <a:pt x="107346" y="181473"/>
                </a:lnTo>
                <a:lnTo>
                  <a:pt x="102997" y="185752"/>
                </a:lnTo>
                <a:lnTo>
                  <a:pt x="97240" y="190510"/>
                </a:lnTo>
                <a:lnTo>
                  <a:pt x="81120" y="202731"/>
                </a:lnTo>
                <a:lnTo>
                  <a:pt x="78845" y="204687"/>
                </a:lnTo>
                <a:lnTo>
                  <a:pt x="76376" y="206943"/>
                </a:lnTo>
                <a:lnTo>
                  <a:pt x="73778" y="209399"/>
                </a:lnTo>
                <a:lnTo>
                  <a:pt x="71092" y="211037"/>
                </a:lnTo>
                <a:lnTo>
                  <a:pt x="68350" y="212129"/>
                </a:lnTo>
                <a:lnTo>
                  <a:pt x="61656" y="213881"/>
                </a:lnTo>
                <a:lnTo>
                  <a:pt x="58200" y="216661"/>
                </a:lnTo>
                <a:lnTo>
                  <a:pt x="52771" y="221656"/>
                </a:lnTo>
                <a:lnTo>
                  <a:pt x="49489" y="222339"/>
                </a:lnTo>
                <a:lnTo>
                  <a:pt x="34290" y="2143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68"/>
          <p:cNvSpPr/>
          <p:nvPr/>
        </p:nvSpPr>
        <p:spPr>
          <a:xfrm>
            <a:off x="6475095" y="2623185"/>
            <a:ext cx="282893" cy="51436"/>
          </a:xfrm>
          <a:custGeom>
            <a:avLst/>
            <a:gdLst/>
            <a:ahLst/>
            <a:cxnLst/>
            <a:rect l="0" t="0" r="0" b="0"/>
            <a:pathLst>
              <a:path w="282893" h="51436">
                <a:moveTo>
                  <a:pt x="0" y="51435"/>
                </a:moveTo>
                <a:lnTo>
                  <a:pt x="18203" y="46884"/>
                </a:lnTo>
                <a:lnTo>
                  <a:pt x="39840" y="42109"/>
                </a:lnTo>
                <a:lnTo>
                  <a:pt x="64379" y="36813"/>
                </a:lnTo>
                <a:lnTo>
                  <a:pt x="87985" y="31283"/>
                </a:lnTo>
                <a:lnTo>
                  <a:pt x="97709" y="29428"/>
                </a:lnTo>
                <a:lnTo>
                  <a:pt x="106097" y="28191"/>
                </a:lnTo>
                <a:lnTo>
                  <a:pt x="113594" y="27366"/>
                </a:lnTo>
                <a:lnTo>
                  <a:pt x="121448" y="25864"/>
                </a:lnTo>
                <a:lnTo>
                  <a:pt x="129543" y="23910"/>
                </a:lnTo>
                <a:lnTo>
                  <a:pt x="137797" y="21655"/>
                </a:lnTo>
                <a:lnTo>
                  <a:pt x="145204" y="20152"/>
                </a:lnTo>
                <a:lnTo>
                  <a:pt x="152048" y="19149"/>
                </a:lnTo>
                <a:lnTo>
                  <a:pt x="158515" y="18481"/>
                </a:lnTo>
                <a:lnTo>
                  <a:pt x="164732" y="18036"/>
                </a:lnTo>
                <a:lnTo>
                  <a:pt x="170781" y="17739"/>
                </a:lnTo>
                <a:lnTo>
                  <a:pt x="176719" y="17541"/>
                </a:lnTo>
                <a:lnTo>
                  <a:pt x="189250" y="15503"/>
                </a:lnTo>
                <a:lnTo>
                  <a:pt x="240223" y="5440"/>
                </a:lnTo>
                <a:lnTo>
                  <a:pt x="250637" y="3626"/>
                </a:lnTo>
                <a:lnTo>
                  <a:pt x="258531" y="2418"/>
                </a:lnTo>
                <a:lnTo>
                  <a:pt x="264746" y="1612"/>
                </a:lnTo>
                <a:lnTo>
                  <a:pt x="269842" y="1074"/>
                </a:lnTo>
                <a:lnTo>
                  <a:pt x="28289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69"/>
          <p:cNvSpPr/>
          <p:nvPr/>
        </p:nvSpPr>
        <p:spPr>
          <a:xfrm>
            <a:off x="8258175" y="3231832"/>
            <a:ext cx="67709" cy="156036"/>
          </a:xfrm>
          <a:custGeom>
            <a:avLst/>
            <a:gdLst/>
            <a:ahLst/>
            <a:cxnLst/>
            <a:rect l="0" t="0" r="0" b="0"/>
            <a:pathLst>
              <a:path w="67709" h="156036">
                <a:moveTo>
                  <a:pt x="0" y="0"/>
                </a:moveTo>
                <a:lnTo>
                  <a:pt x="4550" y="9102"/>
                </a:lnTo>
                <a:lnTo>
                  <a:pt x="8749" y="13688"/>
                </a:lnTo>
                <a:lnTo>
                  <a:pt x="14405" y="18650"/>
                </a:lnTo>
                <a:lnTo>
                  <a:pt x="21033" y="23863"/>
                </a:lnTo>
                <a:lnTo>
                  <a:pt x="26405" y="28291"/>
                </a:lnTo>
                <a:lnTo>
                  <a:pt x="30938" y="32196"/>
                </a:lnTo>
                <a:lnTo>
                  <a:pt x="34913" y="35751"/>
                </a:lnTo>
                <a:lnTo>
                  <a:pt x="38515" y="40027"/>
                </a:lnTo>
                <a:lnTo>
                  <a:pt x="41869" y="44782"/>
                </a:lnTo>
                <a:lnTo>
                  <a:pt x="49089" y="56098"/>
                </a:lnTo>
                <a:lnTo>
                  <a:pt x="58648" y="70653"/>
                </a:lnTo>
                <a:lnTo>
                  <a:pt x="61958" y="78534"/>
                </a:lnTo>
                <a:lnTo>
                  <a:pt x="64165" y="86646"/>
                </a:lnTo>
                <a:lnTo>
                  <a:pt x="65637" y="94912"/>
                </a:lnTo>
                <a:lnTo>
                  <a:pt x="66617" y="101375"/>
                </a:lnTo>
                <a:lnTo>
                  <a:pt x="67271" y="106635"/>
                </a:lnTo>
                <a:lnTo>
                  <a:pt x="67708" y="111095"/>
                </a:lnTo>
                <a:lnTo>
                  <a:pt x="67046" y="115974"/>
                </a:lnTo>
                <a:lnTo>
                  <a:pt x="65653" y="121131"/>
                </a:lnTo>
                <a:lnTo>
                  <a:pt x="63771" y="126474"/>
                </a:lnTo>
                <a:lnTo>
                  <a:pt x="62517" y="130988"/>
                </a:lnTo>
                <a:lnTo>
                  <a:pt x="61680" y="134951"/>
                </a:lnTo>
                <a:lnTo>
                  <a:pt x="61123" y="138545"/>
                </a:lnTo>
                <a:lnTo>
                  <a:pt x="59797" y="141893"/>
                </a:lnTo>
                <a:lnTo>
                  <a:pt x="57963" y="145078"/>
                </a:lnTo>
                <a:lnTo>
                  <a:pt x="52723" y="152482"/>
                </a:lnTo>
                <a:lnTo>
                  <a:pt x="52008" y="156035"/>
                </a:lnTo>
                <a:lnTo>
                  <a:pt x="51434"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70"/>
          <p:cNvSpPr/>
          <p:nvPr/>
        </p:nvSpPr>
        <p:spPr>
          <a:xfrm>
            <a:off x="8223884" y="3308985"/>
            <a:ext cx="325757" cy="8573"/>
          </a:xfrm>
          <a:custGeom>
            <a:avLst/>
            <a:gdLst/>
            <a:ahLst/>
            <a:cxnLst/>
            <a:rect l="0" t="0" r="0" b="0"/>
            <a:pathLst>
              <a:path w="325757" h="8573">
                <a:moveTo>
                  <a:pt x="0" y="0"/>
                </a:moveTo>
                <a:lnTo>
                  <a:pt x="13654" y="0"/>
                </a:lnTo>
                <a:lnTo>
                  <a:pt x="18627" y="952"/>
                </a:lnTo>
                <a:lnTo>
                  <a:pt x="22896" y="2540"/>
                </a:lnTo>
                <a:lnTo>
                  <a:pt x="26694" y="4551"/>
                </a:lnTo>
                <a:lnTo>
                  <a:pt x="32084" y="5891"/>
                </a:lnTo>
                <a:lnTo>
                  <a:pt x="38535" y="6785"/>
                </a:lnTo>
                <a:lnTo>
                  <a:pt x="45691" y="7380"/>
                </a:lnTo>
                <a:lnTo>
                  <a:pt x="54275" y="7778"/>
                </a:lnTo>
                <a:lnTo>
                  <a:pt x="73969" y="8219"/>
                </a:lnTo>
                <a:lnTo>
                  <a:pt x="325756"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71"/>
          <p:cNvSpPr/>
          <p:nvPr/>
        </p:nvSpPr>
        <p:spPr>
          <a:xfrm>
            <a:off x="5917882" y="2854642"/>
            <a:ext cx="582931" cy="128225"/>
          </a:xfrm>
          <a:custGeom>
            <a:avLst/>
            <a:gdLst/>
            <a:ahLst/>
            <a:cxnLst/>
            <a:rect l="0" t="0" r="0" b="0"/>
            <a:pathLst>
              <a:path w="582931" h="128225">
                <a:moveTo>
                  <a:pt x="0" y="77153"/>
                </a:moveTo>
                <a:lnTo>
                  <a:pt x="7381" y="84533"/>
                </a:lnTo>
                <a:lnTo>
                  <a:pt x="13123" y="87735"/>
                </a:lnTo>
                <a:lnTo>
                  <a:pt x="23230" y="93001"/>
                </a:lnTo>
                <a:lnTo>
                  <a:pt x="24059" y="94386"/>
                </a:lnTo>
                <a:lnTo>
                  <a:pt x="24612" y="96261"/>
                </a:lnTo>
                <a:lnTo>
                  <a:pt x="24981" y="98464"/>
                </a:lnTo>
                <a:lnTo>
                  <a:pt x="27131" y="99933"/>
                </a:lnTo>
                <a:lnTo>
                  <a:pt x="38307" y="102953"/>
                </a:lnTo>
                <a:lnTo>
                  <a:pt x="41731" y="104830"/>
                </a:lnTo>
                <a:lnTo>
                  <a:pt x="44965" y="107034"/>
                </a:lnTo>
                <a:lnTo>
                  <a:pt x="51100" y="109483"/>
                </a:lnTo>
                <a:lnTo>
                  <a:pt x="64988" y="113402"/>
                </a:lnTo>
                <a:lnTo>
                  <a:pt x="77461" y="117076"/>
                </a:lnTo>
                <a:lnTo>
                  <a:pt x="91743" y="119144"/>
                </a:lnTo>
                <a:lnTo>
                  <a:pt x="105545" y="119628"/>
                </a:lnTo>
                <a:lnTo>
                  <a:pt x="121204" y="122383"/>
                </a:lnTo>
                <a:lnTo>
                  <a:pt x="129380" y="124451"/>
                </a:lnTo>
                <a:lnTo>
                  <a:pt x="144356" y="125830"/>
                </a:lnTo>
                <a:lnTo>
                  <a:pt x="163865" y="126749"/>
                </a:lnTo>
                <a:lnTo>
                  <a:pt x="209036" y="127771"/>
                </a:lnTo>
                <a:lnTo>
                  <a:pt x="254513" y="128224"/>
                </a:lnTo>
                <a:lnTo>
                  <a:pt x="273497" y="127393"/>
                </a:lnTo>
                <a:lnTo>
                  <a:pt x="289965" y="125886"/>
                </a:lnTo>
                <a:lnTo>
                  <a:pt x="304752" y="123929"/>
                </a:lnTo>
                <a:lnTo>
                  <a:pt x="316515" y="122625"/>
                </a:lnTo>
                <a:lnTo>
                  <a:pt x="334666" y="121175"/>
                </a:lnTo>
                <a:lnTo>
                  <a:pt x="351044" y="120359"/>
                </a:lnTo>
                <a:lnTo>
                  <a:pt x="363665" y="117628"/>
                </a:lnTo>
                <a:lnTo>
                  <a:pt x="371031" y="115566"/>
                </a:lnTo>
                <a:lnTo>
                  <a:pt x="386835" y="110735"/>
                </a:lnTo>
                <a:lnTo>
                  <a:pt x="395050" y="108113"/>
                </a:lnTo>
                <a:lnTo>
                  <a:pt x="409258" y="105200"/>
                </a:lnTo>
                <a:lnTo>
                  <a:pt x="425426" y="103560"/>
                </a:lnTo>
                <a:lnTo>
                  <a:pt x="429350" y="103330"/>
                </a:lnTo>
                <a:lnTo>
                  <a:pt x="438790" y="100535"/>
                </a:lnTo>
                <a:lnTo>
                  <a:pt x="448383" y="97070"/>
                </a:lnTo>
                <a:lnTo>
                  <a:pt x="462302" y="94845"/>
                </a:lnTo>
                <a:lnTo>
                  <a:pt x="465364" y="94663"/>
                </a:lnTo>
                <a:lnTo>
                  <a:pt x="473846" y="91920"/>
                </a:lnTo>
                <a:lnTo>
                  <a:pt x="483013" y="88478"/>
                </a:lnTo>
                <a:lnTo>
                  <a:pt x="490262" y="86949"/>
                </a:lnTo>
                <a:lnTo>
                  <a:pt x="495435" y="84636"/>
                </a:lnTo>
                <a:lnTo>
                  <a:pt x="501740" y="81189"/>
                </a:lnTo>
                <a:lnTo>
                  <a:pt x="508801" y="76986"/>
                </a:lnTo>
                <a:lnTo>
                  <a:pt x="524266" y="67236"/>
                </a:lnTo>
                <a:lnTo>
                  <a:pt x="532391" y="61969"/>
                </a:lnTo>
                <a:lnTo>
                  <a:pt x="538760" y="58458"/>
                </a:lnTo>
                <a:lnTo>
                  <a:pt x="548376" y="54556"/>
                </a:lnTo>
                <a:lnTo>
                  <a:pt x="551321" y="52563"/>
                </a:lnTo>
                <a:lnTo>
                  <a:pt x="553285" y="50282"/>
                </a:lnTo>
                <a:lnTo>
                  <a:pt x="554594" y="47809"/>
                </a:lnTo>
                <a:lnTo>
                  <a:pt x="556420" y="46160"/>
                </a:lnTo>
                <a:lnTo>
                  <a:pt x="558589" y="45061"/>
                </a:lnTo>
                <a:lnTo>
                  <a:pt x="560988" y="44328"/>
                </a:lnTo>
                <a:lnTo>
                  <a:pt x="562587" y="42887"/>
                </a:lnTo>
                <a:lnTo>
                  <a:pt x="563653" y="40974"/>
                </a:lnTo>
                <a:lnTo>
                  <a:pt x="564364" y="38746"/>
                </a:lnTo>
                <a:lnTo>
                  <a:pt x="565790" y="36308"/>
                </a:lnTo>
                <a:lnTo>
                  <a:pt x="567693" y="33730"/>
                </a:lnTo>
                <a:lnTo>
                  <a:pt x="569915" y="31060"/>
                </a:lnTo>
                <a:lnTo>
                  <a:pt x="571395" y="28326"/>
                </a:lnTo>
                <a:lnTo>
                  <a:pt x="572383" y="25552"/>
                </a:lnTo>
                <a:lnTo>
                  <a:pt x="573041" y="22750"/>
                </a:lnTo>
                <a:lnTo>
                  <a:pt x="574432" y="19929"/>
                </a:lnTo>
                <a:lnTo>
                  <a:pt x="576312" y="17096"/>
                </a:lnTo>
                <a:lnTo>
                  <a:pt x="580970" y="11098"/>
                </a:lnTo>
                <a:lnTo>
                  <a:pt x="58293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72"/>
          <p:cNvSpPr/>
          <p:nvPr/>
        </p:nvSpPr>
        <p:spPr>
          <a:xfrm>
            <a:off x="5767309" y="2657475"/>
            <a:ext cx="99139" cy="274321"/>
          </a:xfrm>
          <a:custGeom>
            <a:avLst/>
            <a:gdLst/>
            <a:ahLst/>
            <a:cxnLst/>
            <a:rect l="0" t="0" r="0" b="0"/>
            <a:pathLst>
              <a:path w="99139" h="274321">
                <a:moveTo>
                  <a:pt x="64848" y="0"/>
                </a:moveTo>
                <a:lnTo>
                  <a:pt x="55747" y="0"/>
                </a:lnTo>
                <a:lnTo>
                  <a:pt x="53065" y="952"/>
                </a:lnTo>
                <a:lnTo>
                  <a:pt x="51278" y="2539"/>
                </a:lnTo>
                <a:lnTo>
                  <a:pt x="50086" y="4551"/>
                </a:lnTo>
                <a:lnTo>
                  <a:pt x="48339" y="5891"/>
                </a:lnTo>
                <a:lnTo>
                  <a:pt x="46222" y="6785"/>
                </a:lnTo>
                <a:lnTo>
                  <a:pt x="43858" y="7380"/>
                </a:lnTo>
                <a:lnTo>
                  <a:pt x="42282" y="8730"/>
                </a:lnTo>
                <a:lnTo>
                  <a:pt x="41232" y="10583"/>
                </a:lnTo>
                <a:lnTo>
                  <a:pt x="40531" y="12770"/>
                </a:lnTo>
                <a:lnTo>
                  <a:pt x="39112" y="14228"/>
                </a:lnTo>
                <a:lnTo>
                  <a:pt x="37213" y="15200"/>
                </a:lnTo>
                <a:lnTo>
                  <a:pt x="34995" y="15848"/>
                </a:lnTo>
                <a:lnTo>
                  <a:pt x="32564" y="19138"/>
                </a:lnTo>
                <a:lnTo>
                  <a:pt x="29990" y="24189"/>
                </a:lnTo>
                <a:lnTo>
                  <a:pt x="27322" y="30413"/>
                </a:lnTo>
                <a:lnTo>
                  <a:pt x="24590" y="35515"/>
                </a:lnTo>
                <a:lnTo>
                  <a:pt x="21817" y="39869"/>
                </a:lnTo>
                <a:lnTo>
                  <a:pt x="19016" y="43724"/>
                </a:lnTo>
                <a:lnTo>
                  <a:pt x="16196" y="48199"/>
                </a:lnTo>
                <a:lnTo>
                  <a:pt x="13363" y="53088"/>
                </a:lnTo>
                <a:lnTo>
                  <a:pt x="10522" y="58252"/>
                </a:lnTo>
                <a:lnTo>
                  <a:pt x="8629" y="62647"/>
                </a:lnTo>
                <a:lnTo>
                  <a:pt x="6524" y="70070"/>
                </a:lnTo>
                <a:lnTo>
                  <a:pt x="5963" y="74336"/>
                </a:lnTo>
                <a:lnTo>
                  <a:pt x="5589" y="79085"/>
                </a:lnTo>
                <a:lnTo>
                  <a:pt x="5340" y="84155"/>
                </a:lnTo>
                <a:lnTo>
                  <a:pt x="4220" y="88488"/>
                </a:lnTo>
                <a:lnTo>
                  <a:pt x="2522" y="92330"/>
                </a:lnTo>
                <a:lnTo>
                  <a:pt x="438" y="95843"/>
                </a:lnTo>
                <a:lnTo>
                  <a:pt x="0" y="99138"/>
                </a:lnTo>
                <a:lnTo>
                  <a:pt x="662" y="102287"/>
                </a:lnTo>
                <a:lnTo>
                  <a:pt x="2054" y="105338"/>
                </a:lnTo>
                <a:lnTo>
                  <a:pt x="2983" y="112136"/>
                </a:lnTo>
                <a:lnTo>
                  <a:pt x="3603" y="121429"/>
                </a:lnTo>
                <a:lnTo>
                  <a:pt x="4474" y="147104"/>
                </a:lnTo>
                <a:lnTo>
                  <a:pt x="4768" y="164312"/>
                </a:lnTo>
                <a:lnTo>
                  <a:pt x="7650" y="172406"/>
                </a:lnTo>
                <a:lnTo>
                  <a:pt x="12428" y="183517"/>
                </a:lnTo>
                <a:lnTo>
                  <a:pt x="18471" y="196640"/>
                </a:lnTo>
                <a:lnTo>
                  <a:pt x="24406" y="208246"/>
                </a:lnTo>
                <a:lnTo>
                  <a:pt x="30266" y="218840"/>
                </a:lnTo>
                <a:lnTo>
                  <a:pt x="36079" y="228761"/>
                </a:lnTo>
                <a:lnTo>
                  <a:pt x="41858" y="236327"/>
                </a:lnTo>
                <a:lnTo>
                  <a:pt x="47617" y="242324"/>
                </a:lnTo>
                <a:lnTo>
                  <a:pt x="53361" y="247274"/>
                </a:lnTo>
                <a:lnTo>
                  <a:pt x="60047" y="251527"/>
                </a:lnTo>
                <a:lnTo>
                  <a:pt x="67363" y="255315"/>
                </a:lnTo>
                <a:lnTo>
                  <a:pt x="85982" y="263686"/>
                </a:lnTo>
                <a:lnTo>
                  <a:pt x="88463" y="265326"/>
                </a:lnTo>
                <a:lnTo>
                  <a:pt x="91069" y="267371"/>
                </a:lnTo>
                <a:lnTo>
                  <a:pt x="99138"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73"/>
          <p:cNvSpPr/>
          <p:nvPr/>
        </p:nvSpPr>
        <p:spPr>
          <a:xfrm>
            <a:off x="5660707" y="2738544"/>
            <a:ext cx="308611" cy="38946"/>
          </a:xfrm>
          <a:custGeom>
            <a:avLst/>
            <a:gdLst/>
            <a:ahLst/>
            <a:cxnLst/>
            <a:rect l="0" t="0" r="0" b="0"/>
            <a:pathLst>
              <a:path w="308611" h="38946">
                <a:moveTo>
                  <a:pt x="0" y="38945"/>
                </a:moveTo>
                <a:lnTo>
                  <a:pt x="38625" y="38945"/>
                </a:lnTo>
                <a:lnTo>
                  <a:pt x="45753" y="37993"/>
                </a:lnTo>
                <a:lnTo>
                  <a:pt x="53362" y="36406"/>
                </a:lnTo>
                <a:lnTo>
                  <a:pt x="61292" y="34395"/>
                </a:lnTo>
                <a:lnTo>
                  <a:pt x="117961" y="22463"/>
                </a:lnTo>
                <a:lnTo>
                  <a:pt x="137696" y="19385"/>
                </a:lnTo>
                <a:lnTo>
                  <a:pt x="155615" y="17332"/>
                </a:lnTo>
                <a:lnTo>
                  <a:pt x="172323" y="15964"/>
                </a:lnTo>
                <a:lnTo>
                  <a:pt x="187272" y="14100"/>
                </a:lnTo>
                <a:lnTo>
                  <a:pt x="201048" y="11904"/>
                </a:lnTo>
                <a:lnTo>
                  <a:pt x="214042" y="9488"/>
                </a:lnTo>
                <a:lnTo>
                  <a:pt x="223657" y="7877"/>
                </a:lnTo>
                <a:lnTo>
                  <a:pt x="231020" y="6803"/>
                </a:lnTo>
                <a:lnTo>
                  <a:pt x="236881" y="6087"/>
                </a:lnTo>
                <a:lnTo>
                  <a:pt x="244598" y="4658"/>
                </a:lnTo>
                <a:lnTo>
                  <a:pt x="263333" y="529"/>
                </a:lnTo>
                <a:lnTo>
                  <a:pt x="271758" y="0"/>
                </a:lnTo>
                <a:lnTo>
                  <a:pt x="279280" y="599"/>
                </a:lnTo>
                <a:lnTo>
                  <a:pt x="286199" y="1951"/>
                </a:lnTo>
                <a:lnTo>
                  <a:pt x="291764" y="2853"/>
                </a:lnTo>
                <a:lnTo>
                  <a:pt x="296427" y="3454"/>
                </a:lnTo>
                <a:lnTo>
                  <a:pt x="308610" y="46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74"/>
          <p:cNvSpPr/>
          <p:nvPr/>
        </p:nvSpPr>
        <p:spPr>
          <a:xfrm>
            <a:off x="7700973" y="3257550"/>
            <a:ext cx="120005" cy="274321"/>
          </a:xfrm>
          <a:custGeom>
            <a:avLst/>
            <a:gdLst/>
            <a:ahLst/>
            <a:cxnLst/>
            <a:rect l="0" t="0" r="0" b="0"/>
            <a:pathLst>
              <a:path w="120005" h="274321">
                <a:moveTo>
                  <a:pt x="34279" y="0"/>
                </a:moveTo>
                <a:lnTo>
                  <a:pt x="34279" y="11931"/>
                </a:lnTo>
                <a:lnTo>
                  <a:pt x="33327" y="14621"/>
                </a:lnTo>
                <a:lnTo>
                  <a:pt x="29728" y="20151"/>
                </a:lnTo>
                <a:lnTo>
                  <a:pt x="27435" y="25816"/>
                </a:lnTo>
                <a:lnTo>
                  <a:pt x="24954" y="33403"/>
                </a:lnTo>
                <a:lnTo>
                  <a:pt x="22347" y="42271"/>
                </a:lnTo>
                <a:lnTo>
                  <a:pt x="19657" y="48183"/>
                </a:lnTo>
                <a:lnTo>
                  <a:pt x="16911" y="52125"/>
                </a:lnTo>
                <a:lnTo>
                  <a:pt x="14128" y="54752"/>
                </a:lnTo>
                <a:lnTo>
                  <a:pt x="12272" y="59361"/>
                </a:lnTo>
                <a:lnTo>
                  <a:pt x="11036" y="65292"/>
                </a:lnTo>
                <a:lnTo>
                  <a:pt x="10212" y="72103"/>
                </a:lnTo>
                <a:lnTo>
                  <a:pt x="8709" y="78548"/>
                </a:lnTo>
                <a:lnTo>
                  <a:pt x="6754" y="84750"/>
                </a:lnTo>
                <a:lnTo>
                  <a:pt x="4500" y="90790"/>
                </a:lnTo>
                <a:lnTo>
                  <a:pt x="2996" y="95769"/>
                </a:lnTo>
                <a:lnTo>
                  <a:pt x="1325" y="103841"/>
                </a:lnTo>
                <a:lnTo>
                  <a:pt x="880" y="108280"/>
                </a:lnTo>
                <a:lnTo>
                  <a:pt x="583" y="113144"/>
                </a:lnTo>
                <a:lnTo>
                  <a:pt x="385" y="118292"/>
                </a:lnTo>
                <a:lnTo>
                  <a:pt x="106" y="139189"/>
                </a:lnTo>
                <a:lnTo>
                  <a:pt x="0" y="164909"/>
                </a:lnTo>
                <a:lnTo>
                  <a:pt x="949" y="167090"/>
                </a:lnTo>
                <a:lnTo>
                  <a:pt x="2534" y="168543"/>
                </a:lnTo>
                <a:lnTo>
                  <a:pt x="4543" y="169512"/>
                </a:lnTo>
                <a:lnTo>
                  <a:pt x="6835" y="172063"/>
                </a:lnTo>
                <a:lnTo>
                  <a:pt x="9316" y="175668"/>
                </a:lnTo>
                <a:lnTo>
                  <a:pt x="15590" y="186041"/>
                </a:lnTo>
                <a:lnTo>
                  <a:pt x="18988" y="192540"/>
                </a:lnTo>
                <a:lnTo>
                  <a:pt x="21228" y="196940"/>
                </a:lnTo>
                <a:lnTo>
                  <a:pt x="23674" y="200826"/>
                </a:lnTo>
                <a:lnTo>
                  <a:pt x="26256" y="204368"/>
                </a:lnTo>
                <a:lnTo>
                  <a:pt x="28931" y="207683"/>
                </a:lnTo>
                <a:lnTo>
                  <a:pt x="31666" y="210845"/>
                </a:lnTo>
                <a:lnTo>
                  <a:pt x="34442" y="213906"/>
                </a:lnTo>
                <a:lnTo>
                  <a:pt x="37245" y="216899"/>
                </a:lnTo>
                <a:lnTo>
                  <a:pt x="50292" y="230213"/>
                </a:lnTo>
                <a:lnTo>
                  <a:pt x="56385" y="235390"/>
                </a:lnTo>
                <a:lnTo>
                  <a:pt x="63304" y="240747"/>
                </a:lnTo>
                <a:lnTo>
                  <a:pt x="70773" y="246222"/>
                </a:lnTo>
                <a:lnTo>
                  <a:pt x="76706" y="249873"/>
                </a:lnTo>
                <a:lnTo>
                  <a:pt x="81614" y="252307"/>
                </a:lnTo>
                <a:lnTo>
                  <a:pt x="85838" y="253929"/>
                </a:lnTo>
                <a:lnTo>
                  <a:pt x="90559" y="256916"/>
                </a:lnTo>
                <a:lnTo>
                  <a:pt x="95612" y="260812"/>
                </a:lnTo>
                <a:lnTo>
                  <a:pt x="120004"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75"/>
          <p:cNvSpPr/>
          <p:nvPr/>
        </p:nvSpPr>
        <p:spPr>
          <a:xfrm>
            <a:off x="7640955" y="3368992"/>
            <a:ext cx="222886" cy="59656"/>
          </a:xfrm>
          <a:custGeom>
            <a:avLst/>
            <a:gdLst/>
            <a:ahLst/>
            <a:cxnLst/>
            <a:rect l="0" t="0" r="0" b="0"/>
            <a:pathLst>
              <a:path w="222886" h="59656">
                <a:moveTo>
                  <a:pt x="0" y="51435"/>
                </a:moveTo>
                <a:lnTo>
                  <a:pt x="0" y="55986"/>
                </a:lnTo>
                <a:lnTo>
                  <a:pt x="952" y="57327"/>
                </a:lnTo>
                <a:lnTo>
                  <a:pt x="2540" y="58220"/>
                </a:lnTo>
                <a:lnTo>
                  <a:pt x="6844" y="59213"/>
                </a:lnTo>
                <a:lnTo>
                  <a:pt x="11931" y="59655"/>
                </a:lnTo>
                <a:lnTo>
                  <a:pt x="18432" y="57867"/>
                </a:lnTo>
                <a:lnTo>
                  <a:pt x="27528" y="54771"/>
                </a:lnTo>
                <a:lnTo>
                  <a:pt x="38354" y="50801"/>
                </a:lnTo>
                <a:lnTo>
                  <a:pt x="47476" y="48155"/>
                </a:lnTo>
                <a:lnTo>
                  <a:pt x="55463" y="46391"/>
                </a:lnTo>
                <a:lnTo>
                  <a:pt x="62693" y="45215"/>
                </a:lnTo>
                <a:lnTo>
                  <a:pt x="69418" y="43478"/>
                </a:lnTo>
                <a:lnTo>
                  <a:pt x="75806" y="41368"/>
                </a:lnTo>
                <a:lnTo>
                  <a:pt x="81970" y="39009"/>
                </a:lnTo>
                <a:lnTo>
                  <a:pt x="87032" y="36483"/>
                </a:lnTo>
                <a:lnTo>
                  <a:pt x="91359" y="33847"/>
                </a:lnTo>
                <a:lnTo>
                  <a:pt x="95196" y="31138"/>
                </a:lnTo>
                <a:lnTo>
                  <a:pt x="98706" y="29331"/>
                </a:lnTo>
                <a:lnTo>
                  <a:pt x="101999" y="28127"/>
                </a:lnTo>
                <a:lnTo>
                  <a:pt x="105147" y="27323"/>
                </a:lnTo>
                <a:lnTo>
                  <a:pt x="109151" y="25836"/>
                </a:lnTo>
                <a:lnTo>
                  <a:pt x="113725" y="23891"/>
                </a:lnTo>
                <a:lnTo>
                  <a:pt x="118678" y="21643"/>
                </a:lnTo>
                <a:lnTo>
                  <a:pt x="123886" y="20143"/>
                </a:lnTo>
                <a:lnTo>
                  <a:pt x="129263" y="19144"/>
                </a:lnTo>
                <a:lnTo>
                  <a:pt x="134753" y="18478"/>
                </a:lnTo>
                <a:lnTo>
                  <a:pt x="139365" y="17081"/>
                </a:lnTo>
                <a:lnTo>
                  <a:pt x="143393" y="15197"/>
                </a:lnTo>
                <a:lnTo>
                  <a:pt x="147030" y="12989"/>
                </a:lnTo>
                <a:lnTo>
                  <a:pt x="155170" y="10564"/>
                </a:lnTo>
                <a:lnTo>
                  <a:pt x="166311" y="7996"/>
                </a:lnTo>
                <a:lnTo>
                  <a:pt x="22288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76"/>
          <p:cNvSpPr/>
          <p:nvPr/>
        </p:nvSpPr>
        <p:spPr>
          <a:xfrm>
            <a:off x="7880984" y="3411854"/>
            <a:ext cx="462917" cy="162773"/>
          </a:xfrm>
          <a:custGeom>
            <a:avLst/>
            <a:gdLst/>
            <a:ahLst/>
            <a:cxnLst/>
            <a:rect l="0" t="0" r="0" b="0"/>
            <a:pathLst>
              <a:path w="462917" h="162773">
                <a:moveTo>
                  <a:pt x="0" y="120016"/>
                </a:moveTo>
                <a:lnTo>
                  <a:pt x="4551" y="124566"/>
                </a:lnTo>
                <a:lnTo>
                  <a:pt x="5892" y="126860"/>
                </a:lnTo>
                <a:lnTo>
                  <a:pt x="6786" y="129341"/>
                </a:lnTo>
                <a:lnTo>
                  <a:pt x="7382" y="131947"/>
                </a:lnTo>
                <a:lnTo>
                  <a:pt x="8731" y="133685"/>
                </a:lnTo>
                <a:lnTo>
                  <a:pt x="10583" y="134844"/>
                </a:lnTo>
                <a:lnTo>
                  <a:pt x="20282" y="139014"/>
                </a:lnTo>
                <a:lnTo>
                  <a:pt x="29016" y="143699"/>
                </a:lnTo>
                <a:lnTo>
                  <a:pt x="32680" y="146283"/>
                </a:lnTo>
                <a:lnTo>
                  <a:pt x="36073" y="148957"/>
                </a:lnTo>
                <a:lnTo>
                  <a:pt x="42386" y="151928"/>
                </a:lnTo>
                <a:lnTo>
                  <a:pt x="51294" y="153601"/>
                </a:lnTo>
                <a:lnTo>
                  <a:pt x="62838" y="154167"/>
                </a:lnTo>
                <a:lnTo>
                  <a:pt x="75980" y="158815"/>
                </a:lnTo>
                <a:lnTo>
                  <a:pt x="83039" y="160170"/>
                </a:lnTo>
                <a:lnTo>
                  <a:pt x="91554" y="161072"/>
                </a:lnTo>
                <a:lnTo>
                  <a:pt x="101041" y="161674"/>
                </a:lnTo>
                <a:lnTo>
                  <a:pt x="142063" y="162343"/>
                </a:lnTo>
                <a:lnTo>
                  <a:pt x="225124" y="162772"/>
                </a:lnTo>
                <a:lnTo>
                  <a:pt x="244381" y="161855"/>
                </a:lnTo>
                <a:lnTo>
                  <a:pt x="265791" y="160291"/>
                </a:lnTo>
                <a:lnTo>
                  <a:pt x="305772" y="156966"/>
                </a:lnTo>
                <a:lnTo>
                  <a:pt x="329892" y="155488"/>
                </a:lnTo>
                <a:lnTo>
                  <a:pt x="338038" y="154141"/>
                </a:lnTo>
                <a:lnTo>
                  <a:pt x="349629" y="150105"/>
                </a:lnTo>
                <a:lnTo>
                  <a:pt x="360496" y="145136"/>
                </a:lnTo>
                <a:lnTo>
                  <a:pt x="366062" y="142477"/>
                </a:lnTo>
                <a:lnTo>
                  <a:pt x="370723" y="139753"/>
                </a:lnTo>
                <a:lnTo>
                  <a:pt x="374784" y="136984"/>
                </a:lnTo>
                <a:lnTo>
                  <a:pt x="378444" y="134185"/>
                </a:lnTo>
                <a:lnTo>
                  <a:pt x="382789" y="132319"/>
                </a:lnTo>
                <a:lnTo>
                  <a:pt x="392696" y="130247"/>
                </a:lnTo>
                <a:lnTo>
                  <a:pt x="398957" y="126836"/>
                </a:lnTo>
                <a:lnTo>
                  <a:pt x="405990" y="121705"/>
                </a:lnTo>
                <a:lnTo>
                  <a:pt x="413535" y="115427"/>
                </a:lnTo>
                <a:lnTo>
                  <a:pt x="419517" y="110289"/>
                </a:lnTo>
                <a:lnTo>
                  <a:pt x="424459" y="105911"/>
                </a:lnTo>
                <a:lnTo>
                  <a:pt x="428705" y="102040"/>
                </a:lnTo>
                <a:lnTo>
                  <a:pt x="438503" y="92659"/>
                </a:lnTo>
                <a:lnTo>
                  <a:pt x="443783" y="87490"/>
                </a:lnTo>
                <a:lnTo>
                  <a:pt x="447303" y="83092"/>
                </a:lnTo>
                <a:lnTo>
                  <a:pt x="449650" y="79208"/>
                </a:lnTo>
                <a:lnTo>
                  <a:pt x="451214" y="75665"/>
                </a:lnTo>
                <a:lnTo>
                  <a:pt x="453210" y="72351"/>
                </a:lnTo>
                <a:lnTo>
                  <a:pt x="455492" y="69189"/>
                </a:lnTo>
                <a:lnTo>
                  <a:pt x="457967" y="66129"/>
                </a:lnTo>
                <a:lnTo>
                  <a:pt x="459616" y="63136"/>
                </a:lnTo>
                <a:lnTo>
                  <a:pt x="460716" y="60189"/>
                </a:lnTo>
                <a:lnTo>
                  <a:pt x="462481" y="53165"/>
                </a:lnTo>
                <a:lnTo>
                  <a:pt x="462723" y="49664"/>
                </a:lnTo>
                <a:lnTo>
                  <a:pt x="462787" y="47397"/>
                </a:lnTo>
                <a:lnTo>
                  <a:pt x="462916"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77"/>
          <p:cNvSpPr/>
          <p:nvPr/>
        </p:nvSpPr>
        <p:spPr>
          <a:xfrm>
            <a:off x="6063615" y="2160270"/>
            <a:ext cx="25718" cy="197168"/>
          </a:xfrm>
          <a:custGeom>
            <a:avLst/>
            <a:gdLst/>
            <a:ahLst/>
            <a:cxnLst/>
            <a:rect l="0" t="0" r="0" b="0"/>
            <a:pathLst>
              <a:path w="25718" h="197168">
                <a:moveTo>
                  <a:pt x="0" y="0"/>
                </a:moveTo>
                <a:lnTo>
                  <a:pt x="0" y="4550"/>
                </a:lnTo>
                <a:lnTo>
                  <a:pt x="952" y="5891"/>
                </a:lnTo>
                <a:lnTo>
                  <a:pt x="2540" y="6785"/>
                </a:lnTo>
                <a:lnTo>
                  <a:pt x="4551" y="7381"/>
                </a:lnTo>
                <a:lnTo>
                  <a:pt x="5891" y="8730"/>
                </a:lnTo>
                <a:lnTo>
                  <a:pt x="6785" y="10582"/>
                </a:lnTo>
                <a:lnTo>
                  <a:pt x="7381" y="12770"/>
                </a:lnTo>
                <a:lnTo>
                  <a:pt x="12770" y="29501"/>
                </a:lnTo>
                <a:lnTo>
                  <a:pt x="15181" y="40622"/>
                </a:lnTo>
                <a:lnTo>
                  <a:pt x="17740" y="54704"/>
                </a:lnTo>
                <a:lnTo>
                  <a:pt x="22172" y="82415"/>
                </a:lnTo>
                <a:lnTo>
                  <a:pt x="23354" y="91138"/>
                </a:lnTo>
                <a:lnTo>
                  <a:pt x="24142" y="97906"/>
                </a:lnTo>
                <a:lnTo>
                  <a:pt x="24666" y="105276"/>
                </a:lnTo>
                <a:lnTo>
                  <a:pt x="25017" y="113046"/>
                </a:lnTo>
                <a:lnTo>
                  <a:pt x="25406" y="130252"/>
                </a:lnTo>
                <a:lnTo>
                  <a:pt x="25717" y="1971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78"/>
          <p:cNvSpPr/>
          <p:nvPr/>
        </p:nvSpPr>
        <p:spPr>
          <a:xfrm>
            <a:off x="6852284" y="2495104"/>
            <a:ext cx="257176" cy="153672"/>
          </a:xfrm>
          <a:custGeom>
            <a:avLst/>
            <a:gdLst/>
            <a:ahLst/>
            <a:cxnLst/>
            <a:rect l="0" t="0" r="0" b="0"/>
            <a:pathLst>
              <a:path w="257176" h="153672">
                <a:moveTo>
                  <a:pt x="0" y="42356"/>
                </a:moveTo>
                <a:lnTo>
                  <a:pt x="19313" y="23043"/>
                </a:lnTo>
                <a:lnTo>
                  <a:pt x="23353" y="19956"/>
                </a:lnTo>
                <a:lnTo>
                  <a:pt x="27951" y="16945"/>
                </a:lnTo>
                <a:lnTo>
                  <a:pt x="32922" y="13985"/>
                </a:lnTo>
                <a:lnTo>
                  <a:pt x="40045" y="11059"/>
                </a:lnTo>
                <a:lnTo>
                  <a:pt x="48605" y="8157"/>
                </a:lnTo>
                <a:lnTo>
                  <a:pt x="58122" y="5269"/>
                </a:lnTo>
                <a:lnTo>
                  <a:pt x="65417" y="3343"/>
                </a:lnTo>
                <a:lnTo>
                  <a:pt x="71234" y="2060"/>
                </a:lnTo>
                <a:lnTo>
                  <a:pt x="76065" y="1205"/>
                </a:lnTo>
                <a:lnTo>
                  <a:pt x="81190" y="634"/>
                </a:lnTo>
                <a:lnTo>
                  <a:pt x="86512" y="254"/>
                </a:lnTo>
                <a:lnTo>
                  <a:pt x="91964" y="0"/>
                </a:lnTo>
                <a:lnTo>
                  <a:pt x="97504" y="1736"/>
                </a:lnTo>
                <a:lnTo>
                  <a:pt x="103103" y="4799"/>
                </a:lnTo>
                <a:lnTo>
                  <a:pt x="108740" y="8745"/>
                </a:lnTo>
                <a:lnTo>
                  <a:pt x="113452" y="11376"/>
                </a:lnTo>
                <a:lnTo>
                  <a:pt x="121226" y="14299"/>
                </a:lnTo>
                <a:lnTo>
                  <a:pt x="123680" y="16984"/>
                </a:lnTo>
                <a:lnTo>
                  <a:pt x="125316" y="20679"/>
                </a:lnTo>
                <a:lnTo>
                  <a:pt x="126407" y="25047"/>
                </a:lnTo>
                <a:lnTo>
                  <a:pt x="127134" y="28911"/>
                </a:lnTo>
                <a:lnTo>
                  <a:pt x="127618" y="32440"/>
                </a:lnTo>
                <a:lnTo>
                  <a:pt x="128396" y="40397"/>
                </a:lnTo>
                <a:lnTo>
                  <a:pt x="126555" y="43907"/>
                </a:lnTo>
                <a:lnTo>
                  <a:pt x="123423" y="49105"/>
                </a:lnTo>
                <a:lnTo>
                  <a:pt x="119429" y="55428"/>
                </a:lnTo>
                <a:lnTo>
                  <a:pt x="114862" y="61548"/>
                </a:lnTo>
                <a:lnTo>
                  <a:pt x="109912" y="67533"/>
                </a:lnTo>
                <a:lnTo>
                  <a:pt x="100285" y="78311"/>
                </a:lnTo>
                <a:lnTo>
                  <a:pt x="92831" y="86276"/>
                </a:lnTo>
                <a:lnTo>
                  <a:pt x="78968" y="100512"/>
                </a:lnTo>
                <a:lnTo>
                  <a:pt x="72880" y="104080"/>
                </a:lnTo>
                <a:lnTo>
                  <a:pt x="62550" y="109581"/>
                </a:lnTo>
                <a:lnTo>
                  <a:pt x="58598" y="112874"/>
                </a:lnTo>
                <a:lnTo>
                  <a:pt x="53667" y="117512"/>
                </a:lnTo>
                <a:lnTo>
                  <a:pt x="28578" y="142374"/>
                </a:lnTo>
                <a:lnTo>
                  <a:pt x="28578" y="144277"/>
                </a:lnTo>
                <a:lnTo>
                  <a:pt x="29530" y="146498"/>
                </a:lnTo>
                <a:lnTo>
                  <a:pt x="33350" y="152356"/>
                </a:lnTo>
                <a:lnTo>
                  <a:pt x="38952" y="153157"/>
                </a:lnTo>
                <a:lnTo>
                  <a:pt x="43114" y="153371"/>
                </a:lnTo>
                <a:lnTo>
                  <a:pt x="55357" y="153608"/>
                </a:lnTo>
                <a:lnTo>
                  <a:pt x="62623" y="153671"/>
                </a:lnTo>
                <a:lnTo>
                  <a:pt x="72228" y="152761"/>
                </a:lnTo>
                <a:lnTo>
                  <a:pt x="83395" y="151202"/>
                </a:lnTo>
                <a:lnTo>
                  <a:pt x="95602" y="149210"/>
                </a:lnTo>
                <a:lnTo>
                  <a:pt x="109455" y="147882"/>
                </a:lnTo>
                <a:lnTo>
                  <a:pt x="124405" y="146996"/>
                </a:lnTo>
                <a:lnTo>
                  <a:pt x="140087" y="146406"/>
                </a:lnTo>
                <a:lnTo>
                  <a:pt x="159114" y="145060"/>
                </a:lnTo>
                <a:lnTo>
                  <a:pt x="257175" y="1366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79"/>
          <p:cNvSpPr/>
          <p:nvPr/>
        </p:nvSpPr>
        <p:spPr>
          <a:xfrm>
            <a:off x="7846694" y="2820386"/>
            <a:ext cx="239861" cy="221273"/>
          </a:xfrm>
          <a:custGeom>
            <a:avLst/>
            <a:gdLst/>
            <a:ahLst/>
            <a:cxnLst/>
            <a:rect l="0" t="0" r="0" b="0"/>
            <a:pathLst>
              <a:path w="239861" h="221273">
                <a:moveTo>
                  <a:pt x="51436" y="25684"/>
                </a:moveTo>
                <a:lnTo>
                  <a:pt x="55987" y="21133"/>
                </a:lnTo>
                <a:lnTo>
                  <a:pt x="58280" y="19792"/>
                </a:lnTo>
                <a:lnTo>
                  <a:pt x="63367" y="18303"/>
                </a:lnTo>
                <a:lnTo>
                  <a:pt x="68804" y="17640"/>
                </a:lnTo>
                <a:lnTo>
                  <a:pt x="71587" y="17464"/>
                </a:lnTo>
                <a:lnTo>
                  <a:pt x="74395" y="16394"/>
                </a:lnTo>
                <a:lnTo>
                  <a:pt x="80055" y="12665"/>
                </a:lnTo>
                <a:lnTo>
                  <a:pt x="84803" y="11289"/>
                </a:lnTo>
                <a:lnTo>
                  <a:pt x="90825" y="10372"/>
                </a:lnTo>
                <a:lnTo>
                  <a:pt x="97698" y="9761"/>
                </a:lnTo>
                <a:lnTo>
                  <a:pt x="104185" y="8401"/>
                </a:lnTo>
                <a:lnTo>
                  <a:pt x="110414" y="6542"/>
                </a:lnTo>
                <a:lnTo>
                  <a:pt x="116472" y="4350"/>
                </a:lnTo>
                <a:lnTo>
                  <a:pt x="122416" y="2889"/>
                </a:lnTo>
                <a:lnTo>
                  <a:pt x="128284" y="1914"/>
                </a:lnTo>
                <a:lnTo>
                  <a:pt x="134100" y="1265"/>
                </a:lnTo>
                <a:lnTo>
                  <a:pt x="139882" y="832"/>
                </a:lnTo>
                <a:lnTo>
                  <a:pt x="145643" y="543"/>
                </a:lnTo>
                <a:lnTo>
                  <a:pt x="157122" y="223"/>
                </a:lnTo>
                <a:lnTo>
                  <a:pt x="185732" y="0"/>
                </a:lnTo>
                <a:lnTo>
                  <a:pt x="192402" y="941"/>
                </a:lnTo>
                <a:lnTo>
                  <a:pt x="199706" y="2521"/>
                </a:lnTo>
                <a:lnTo>
                  <a:pt x="207432" y="4527"/>
                </a:lnTo>
                <a:lnTo>
                  <a:pt x="213535" y="5864"/>
                </a:lnTo>
                <a:lnTo>
                  <a:pt x="218557" y="6756"/>
                </a:lnTo>
                <a:lnTo>
                  <a:pt x="222857" y="7350"/>
                </a:lnTo>
                <a:lnTo>
                  <a:pt x="226677" y="8699"/>
                </a:lnTo>
                <a:lnTo>
                  <a:pt x="233461" y="12737"/>
                </a:lnTo>
                <a:lnTo>
                  <a:pt x="235650" y="15148"/>
                </a:lnTo>
                <a:lnTo>
                  <a:pt x="237111" y="17707"/>
                </a:lnTo>
                <a:lnTo>
                  <a:pt x="239454" y="24108"/>
                </a:lnTo>
                <a:lnTo>
                  <a:pt x="239860" y="29768"/>
                </a:lnTo>
                <a:lnTo>
                  <a:pt x="238964" y="32216"/>
                </a:lnTo>
                <a:lnTo>
                  <a:pt x="235429" y="37477"/>
                </a:lnTo>
                <a:lnTo>
                  <a:pt x="232201" y="41166"/>
                </a:lnTo>
                <a:lnTo>
                  <a:pt x="228143" y="45530"/>
                </a:lnTo>
                <a:lnTo>
                  <a:pt x="223533" y="50345"/>
                </a:lnTo>
                <a:lnTo>
                  <a:pt x="216650" y="56412"/>
                </a:lnTo>
                <a:lnTo>
                  <a:pt x="208251" y="63314"/>
                </a:lnTo>
                <a:lnTo>
                  <a:pt x="198842" y="70773"/>
                </a:lnTo>
                <a:lnTo>
                  <a:pt x="189711" y="76698"/>
                </a:lnTo>
                <a:lnTo>
                  <a:pt x="180767" y="81601"/>
                </a:lnTo>
                <a:lnTo>
                  <a:pt x="150431" y="96313"/>
                </a:lnTo>
                <a:lnTo>
                  <a:pt x="143150" y="99440"/>
                </a:lnTo>
                <a:lnTo>
                  <a:pt x="135439" y="102477"/>
                </a:lnTo>
                <a:lnTo>
                  <a:pt x="127440" y="105454"/>
                </a:lnTo>
                <a:lnTo>
                  <a:pt x="121155" y="108391"/>
                </a:lnTo>
                <a:lnTo>
                  <a:pt x="116012" y="111302"/>
                </a:lnTo>
                <a:lnTo>
                  <a:pt x="111632" y="114195"/>
                </a:lnTo>
                <a:lnTo>
                  <a:pt x="105854" y="116124"/>
                </a:lnTo>
                <a:lnTo>
                  <a:pt x="99145" y="117410"/>
                </a:lnTo>
                <a:lnTo>
                  <a:pt x="91814" y="118267"/>
                </a:lnTo>
                <a:lnTo>
                  <a:pt x="85975" y="119791"/>
                </a:lnTo>
                <a:lnTo>
                  <a:pt x="81129" y="121759"/>
                </a:lnTo>
                <a:lnTo>
                  <a:pt x="76946" y="124024"/>
                </a:lnTo>
                <a:lnTo>
                  <a:pt x="75110" y="125534"/>
                </a:lnTo>
                <a:lnTo>
                  <a:pt x="74838" y="126540"/>
                </a:lnTo>
                <a:lnTo>
                  <a:pt x="75610" y="127211"/>
                </a:lnTo>
                <a:lnTo>
                  <a:pt x="79007" y="127957"/>
                </a:lnTo>
                <a:lnTo>
                  <a:pt x="85598" y="128289"/>
                </a:lnTo>
                <a:lnTo>
                  <a:pt x="134780" y="128519"/>
                </a:lnTo>
                <a:lnTo>
                  <a:pt x="163655" y="128543"/>
                </a:lnTo>
                <a:lnTo>
                  <a:pt x="171015" y="129499"/>
                </a:lnTo>
                <a:lnTo>
                  <a:pt x="177829" y="131089"/>
                </a:lnTo>
                <a:lnTo>
                  <a:pt x="184275" y="133101"/>
                </a:lnTo>
                <a:lnTo>
                  <a:pt x="191430" y="136348"/>
                </a:lnTo>
                <a:lnTo>
                  <a:pt x="199058" y="140417"/>
                </a:lnTo>
                <a:lnTo>
                  <a:pt x="207001" y="145035"/>
                </a:lnTo>
                <a:lnTo>
                  <a:pt x="213248" y="149066"/>
                </a:lnTo>
                <a:lnTo>
                  <a:pt x="218366" y="152706"/>
                </a:lnTo>
                <a:lnTo>
                  <a:pt x="222729" y="156085"/>
                </a:lnTo>
                <a:lnTo>
                  <a:pt x="225640" y="159291"/>
                </a:lnTo>
                <a:lnTo>
                  <a:pt x="227579" y="162380"/>
                </a:lnTo>
                <a:lnTo>
                  <a:pt x="230692" y="169631"/>
                </a:lnTo>
                <a:lnTo>
                  <a:pt x="231231" y="175438"/>
                </a:lnTo>
                <a:lnTo>
                  <a:pt x="230354" y="177907"/>
                </a:lnTo>
                <a:lnTo>
                  <a:pt x="226840" y="183191"/>
                </a:lnTo>
                <a:lnTo>
                  <a:pt x="219563" y="188714"/>
                </a:lnTo>
                <a:lnTo>
                  <a:pt x="214955" y="191521"/>
                </a:lnTo>
                <a:lnTo>
                  <a:pt x="209979" y="193392"/>
                </a:lnTo>
                <a:lnTo>
                  <a:pt x="204756" y="194639"/>
                </a:lnTo>
                <a:lnTo>
                  <a:pt x="199369" y="195471"/>
                </a:lnTo>
                <a:lnTo>
                  <a:pt x="191968" y="196977"/>
                </a:lnTo>
                <a:lnTo>
                  <a:pt x="173584" y="201192"/>
                </a:lnTo>
                <a:lnTo>
                  <a:pt x="162396" y="202696"/>
                </a:lnTo>
                <a:lnTo>
                  <a:pt x="150174" y="203700"/>
                </a:lnTo>
                <a:lnTo>
                  <a:pt x="137263" y="204368"/>
                </a:lnTo>
                <a:lnTo>
                  <a:pt x="126751" y="205767"/>
                </a:lnTo>
                <a:lnTo>
                  <a:pt x="117839" y="207652"/>
                </a:lnTo>
                <a:lnTo>
                  <a:pt x="100951" y="212286"/>
                </a:lnTo>
                <a:lnTo>
                  <a:pt x="80744" y="217521"/>
                </a:lnTo>
                <a:lnTo>
                  <a:pt x="71927" y="219297"/>
                </a:lnTo>
                <a:lnTo>
                  <a:pt x="64144" y="220482"/>
                </a:lnTo>
                <a:lnTo>
                  <a:pt x="57051" y="221272"/>
                </a:lnTo>
                <a:lnTo>
                  <a:pt x="50416" y="220846"/>
                </a:lnTo>
                <a:lnTo>
                  <a:pt x="44088" y="219609"/>
                </a:lnTo>
                <a:lnTo>
                  <a:pt x="37965" y="217832"/>
                </a:lnTo>
                <a:lnTo>
                  <a:pt x="31978" y="216648"/>
                </a:lnTo>
                <a:lnTo>
                  <a:pt x="26081" y="215858"/>
                </a:lnTo>
                <a:lnTo>
                  <a:pt x="0" y="2142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80"/>
          <p:cNvSpPr/>
          <p:nvPr/>
        </p:nvSpPr>
        <p:spPr>
          <a:xfrm>
            <a:off x="8627044" y="3197542"/>
            <a:ext cx="239779" cy="102153"/>
          </a:xfrm>
          <a:custGeom>
            <a:avLst/>
            <a:gdLst/>
            <a:ahLst/>
            <a:cxnLst/>
            <a:rect l="0" t="0" r="0" b="0"/>
            <a:pathLst>
              <a:path w="239779" h="102153">
                <a:moveTo>
                  <a:pt x="51183" y="0"/>
                </a:moveTo>
                <a:lnTo>
                  <a:pt x="43802" y="0"/>
                </a:lnTo>
                <a:lnTo>
                  <a:pt x="42453" y="1905"/>
                </a:lnTo>
                <a:lnTo>
                  <a:pt x="40600" y="5080"/>
                </a:lnTo>
                <a:lnTo>
                  <a:pt x="38413" y="9102"/>
                </a:lnTo>
                <a:lnTo>
                  <a:pt x="36002" y="12735"/>
                </a:lnTo>
                <a:lnTo>
                  <a:pt x="33442" y="16110"/>
                </a:lnTo>
                <a:lnTo>
                  <a:pt x="30784" y="19313"/>
                </a:lnTo>
                <a:lnTo>
                  <a:pt x="28059" y="22400"/>
                </a:lnTo>
                <a:lnTo>
                  <a:pt x="22490" y="28371"/>
                </a:lnTo>
                <a:lnTo>
                  <a:pt x="2623" y="48532"/>
                </a:lnTo>
                <a:lnTo>
                  <a:pt x="1665" y="50452"/>
                </a:lnTo>
                <a:lnTo>
                  <a:pt x="1026" y="52685"/>
                </a:lnTo>
                <a:lnTo>
                  <a:pt x="0" y="58561"/>
                </a:lnTo>
                <a:lnTo>
                  <a:pt x="869" y="59996"/>
                </a:lnTo>
                <a:lnTo>
                  <a:pt x="2401" y="61905"/>
                </a:lnTo>
                <a:lnTo>
                  <a:pt x="4374" y="64130"/>
                </a:lnTo>
                <a:lnTo>
                  <a:pt x="6642" y="65613"/>
                </a:lnTo>
                <a:lnTo>
                  <a:pt x="11702" y="67262"/>
                </a:lnTo>
                <a:lnTo>
                  <a:pt x="17126" y="67994"/>
                </a:lnTo>
                <a:lnTo>
                  <a:pt x="19906" y="68190"/>
                </a:lnTo>
                <a:lnTo>
                  <a:pt x="24617" y="69272"/>
                </a:lnTo>
                <a:lnTo>
                  <a:pt x="30614" y="70947"/>
                </a:lnTo>
                <a:lnTo>
                  <a:pt x="37470" y="73015"/>
                </a:lnTo>
                <a:lnTo>
                  <a:pt x="46804" y="75347"/>
                </a:lnTo>
                <a:lnTo>
                  <a:pt x="69873" y="80478"/>
                </a:lnTo>
                <a:lnTo>
                  <a:pt x="79836" y="82227"/>
                </a:lnTo>
                <a:lnTo>
                  <a:pt x="88383" y="83393"/>
                </a:lnTo>
                <a:lnTo>
                  <a:pt x="95986" y="84170"/>
                </a:lnTo>
                <a:lnTo>
                  <a:pt x="104864" y="84689"/>
                </a:lnTo>
                <a:lnTo>
                  <a:pt x="124889" y="85264"/>
                </a:lnTo>
                <a:lnTo>
                  <a:pt x="137468" y="87323"/>
                </a:lnTo>
                <a:lnTo>
                  <a:pt x="151569" y="90601"/>
                </a:lnTo>
                <a:lnTo>
                  <a:pt x="166685" y="94690"/>
                </a:lnTo>
                <a:lnTo>
                  <a:pt x="179619" y="97417"/>
                </a:lnTo>
                <a:lnTo>
                  <a:pt x="191099" y="99235"/>
                </a:lnTo>
                <a:lnTo>
                  <a:pt x="201611" y="100447"/>
                </a:lnTo>
                <a:lnTo>
                  <a:pt x="210524" y="101254"/>
                </a:lnTo>
                <a:lnTo>
                  <a:pt x="218370" y="101793"/>
                </a:lnTo>
                <a:lnTo>
                  <a:pt x="225507" y="102152"/>
                </a:lnTo>
                <a:lnTo>
                  <a:pt x="230264" y="101439"/>
                </a:lnTo>
                <a:lnTo>
                  <a:pt x="233436" y="100011"/>
                </a:lnTo>
                <a:lnTo>
                  <a:pt x="239778" y="9429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81"/>
          <p:cNvSpPr/>
          <p:nvPr/>
        </p:nvSpPr>
        <p:spPr>
          <a:xfrm>
            <a:off x="8789669" y="3180397"/>
            <a:ext cx="33939" cy="257176"/>
          </a:xfrm>
          <a:custGeom>
            <a:avLst/>
            <a:gdLst/>
            <a:ahLst/>
            <a:cxnLst/>
            <a:rect l="0" t="0" r="0" b="0"/>
            <a:pathLst>
              <a:path w="33939" h="257176">
                <a:moveTo>
                  <a:pt x="25718" y="0"/>
                </a:moveTo>
                <a:lnTo>
                  <a:pt x="25718" y="24702"/>
                </a:lnTo>
                <a:lnTo>
                  <a:pt x="26671" y="29803"/>
                </a:lnTo>
                <a:lnTo>
                  <a:pt x="28258" y="35109"/>
                </a:lnTo>
                <a:lnTo>
                  <a:pt x="30269" y="40551"/>
                </a:lnTo>
                <a:lnTo>
                  <a:pt x="31610" y="47989"/>
                </a:lnTo>
                <a:lnTo>
                  <a:pt x="32503" y="56758"/>
                </a:lnTo>
                <a:lnTo>
                  <a:pt x="33100" y="66414"/>
                </a:lnTo>
                <a:lnTo>
                  <a:pt x="33761" y="89842"/>
                </a:lnTo>
                <a:lnTo>
                  <a:pt x="33938" y="102757"/>
                </a:lnTo>
                <a:lnTo>
                  <a:pt x="33103" y="115177"/>
                </a:lnTo>
                <a:lnTo>
                  <a:pt x="31594" y="127268"/>
                </a:lnTo>
                <a:lnTo>
                  <a:pt x="29635" y="139137"/>
                </a:lnTo>
                <a:lnTo>
                  <a:pt x="27377" y="150861"/>
                </a:lnTo>
                <a:lnTo>
                  <a:pt x="22328" y="174047"/>
                </a:lnTo>
                <a:lnTo>
                  <a:pt x="19648" y="184611"/>
                </a:lnTo>
                <a:lnTo>
                  <a:pt x="16909" y="194512"/>
                </a:lnTo>
                <a:lnTo>
                  <a:pt x="14131" y="203970"/>
                </a:lnTo>
                <a:lnTo>
                  <a:pt x="11325" y="211227"/>
                </a:lnTo>
                <a:lnTo>
                  <a:pt x="8503" y="217018"/>
                </a:lnTo>
                <a:lnTo>
                  <a:pt x="5669" y="221831"/>
                </a:lnTo>
                <a:lnTo>
                  <a:pt x="3779" y="226945"/>
                </a:lnTo>
                <a:lnTo>
                  <a:pt x="2520" y="232259"/>
                </a:lnTo>
                <a:lnTo>
                  <a:pt x="747" y="243760"/>
                </a:lnTo>
                <a:lnTo>
                  <a:pt x="0" y="257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82"/>
          <p:cNvSpPr/>
          <p:nvPr/>
        </p:nvSpPr>
        <p:spPr>
          <a:xfrm>
            <a:off x="4401157" y="4071937"/>
            <a:ext cx="376584" cy="197168"/>
          </a:xfrm>
          <a:custGeom>
            <a:avLst/>
            <a:gdLst/>
            <a:ahLst/>
            <a:cxnLst/>
            <a:rect l="0" t="0" r="0" b="0"/>
            <a:pathLst>
              <a:path w="376584" h="197168">
                <a:moveTo>
                  <a:pt x="290858" y="0"/>
                </a:moveTo>
                <a:lnTo>
                  <a:pt x="266994" y="11932"/>
                </a:lnTo>
                <a:lnTo>
                  <a:pt x="258756" y="17480"/>
                </a:lnTo>
                <a:lnTo>
                  <a:pt x="248501" y="24988"/>
                </a:lnTo>
                <a:lnTo>
                  <a:pt x="236903" y="33804"/>
                </a:lnTo>
                <a:lnTo>
                  <a:pt x="225360" y="41586"/>
                </a:lnTo>
                <a:lnTo>
                  <a:pt x="213855" y="48679"/>
                </a:lnTo>
                <a:lnTo>
                  <a:pt x="202375" y="55313"/>
                </a:lnTo>
                <a:lnTo>
                  <a:pt x="190912" y="62593"/>
                </a:lnTo>
                <a:lnTo>
                  <a:pt x="179459" y="70303"/>
                </a:lnTo>
                <a:lnTo>
                  <a:pt x="168015" y="78301"/>
                </a:lnTo>
                <a:lnTo>
                  <a:pt x="151812" y="88396"/>
                </a:lnTo>
                <a:lnTo>
                  <a:pt x="79454" y="131197"/>
                </a:lnTo>
                <a:lnTo>
                  <a:pt x="55931" y="145940"/>
                </a:lnTo>
                <a:lnTo>
                  <a:pt x="35950" y="158842"/>
                </a:lnTo>
                <a:lnTo>
                  <a:pt x="28527" y="163045"/>
                </a:lnTo>
                <a:lnTo>
                  <a:pt x="17739" y="167715"/>
                </a:lnTo>
                <a:lnTo>
                  <a:pt x="6310" y="170343"/>
                </a:lnTo>
                <a:lnTo>
                  <a:pt x="4004" y="171665"/>
                </a:lnTo>
                <a:lnTo>
                  <a:pt x="2467" y="173498"/>
                </a:lnTo>
                <a:lnTo>
                  <a:pt x="0" y="178734"/>
                </a:lnTo>
                <a:lnTo>
                  <a:pt x="1702" y="179163"/>
                </a:lnTo>
                <a:lnTo>
                  <a:pt x="8674" y="179641"/>
                </a:lnTo>
                <a:lnTo>
                  <a:pt x="54507" y="179972"/>
                </a:lnTo>
                <a:lnTo>
                  <a:pt x="81294" y="180013"/>
                </a:lnTo>
                <a:lnTo>
                  <a:pt x="90188" y="179063"/>
                </a:lnTo>
                <a:lnTo>
                  <a:pt x="100880" y="177478"/>
                </a:lnTo>
                <a:lnTo>
                  <a:pt x="112771" y="175469"/>
                </a:lnTo>
                <a:lnTo>
                  <a:pt x="123556" y="174129"/>
                </a:lnTo>
                <a:lnTo>
                  <a:pt x="133603" y="173236"/>
                </a:lnTo>
                <a:lnTo>
                  <a:pt x="143159" y="172641"/>
                </a:lnTo>
                <a:lnTo>
                  <a:pt x="159054" y="173196"/>
                </a:lnTo>
                <a:lnTo>
                  <a:pt x="179176" y="174519"/>
                </a:lnTo>
                <a:lnTo>
                  <a:pt x="202115" y="176354"/>
                </a:lnTo>
                <a:lnTo>
                  <a:pt x="223123" y="178529"/>
                </a:lnTo>
                <a:lnTo>
                  <a:pt x="276186" y="185189"/>
                </a:lnTo>
                <a:lnTo>
                  <a:pt x="287744" y="186325"/>
                </a:lnTo>
                <a:lnTo>
                  <a:pt x="297354" y="187081"/>
                </a:lnTo>
                <a:lnTo>
                  <a:pt x="306619" y="187586"/>
                </a:lnTo>
                <a:lnTo>
                  <a:pt x="324532" y="188147"/>
                </a:lnTo>
                <a:lnTo>
                  <a:pt x="332357" y="189249"/>
                </a:lnTo>
                <a:lnTo>
                  <a:pt x="339479" y="190936"/>
                </a:lnTo>
                <a:lnTo>
                  <a:pt x="346132" y="193013"/>
                </a:lnTo>
                <a:lnTo>
                  <a:pt x="352472" y="194398"/>
                </a:lnTo>
                <a:lnTo>
                  <a:pt x="358604" y="195321"/>
                </a:lnTo>
                <a:lnTo>
                  <a:pt x="376583" y="1971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83"/>
          <p:cNvSpPr/>
          <p:nvPr/>
        </p:nvSpPr>
        <p:spPr>
          <a:xfrm>
            <a:off x="4880609" y="3935276"/>
            <a:ext cx="351474" cy="315331"/>
          </a:xfrm>
          <a:custGeom>
            <a:avLst/>
            <a:gdLst/>
            <a:ahLst/>
            <a:cxnLst/>
            <a:rect l="0" t="0" r="0" b="0"/>
            <a:pathLst>
              <a:path w="351474" h="315331">
                <a:moveTo>
                  <a:pt x="0" y="59509"/>
                </a:moveTo>
                <a:lnTo>
                  <a:pt x="13653" y="50407"/>
                </a:lnTo>
                <a:lnTo>
                  <a:pt x="22896" y="43398"/>
                </a:lnTo>
                <a:lnTo>
                  <a:pt x="26694" y="40196"/>
                </a:lnTo>
                <a:lnTo>
                  <a:pt x="33455" y="36638"/>
                </a:lnTo>
                <a:lnTo>
                  <a:pt x="40586" y="34104"/>
                </a:lnTo>
                <a:lnTo>
                  <a:pt x="50107" y="29802"/>
                </a:lnTo>
                <a:lnTo>
                  <a:pt x="66176" y="22026"/>
                </a:lnTo>
                <a:lnTo>
                  <a:pt x="72692" y="19280"/>
                </a:lnTo>
                <a:lnTo>
                  <a:pt x="79894" y="16497"/>
                </a:lnTo>
                <a:lnTo>
                  <a:pt x="87553" y="13689"/>
                </a:lnTo>
                <a:lnTo>
                  <a:pt x="97421" y="10865"/>
                </a:lnTo>
                <a:lnTo>
                  <a:pt x="108763" y="8030"/>
                </a:lnTo>
                <a:lnTo>
                  <a:pt x="121086" y="5187"/>
                </a:lnTo>
                <a:lnTo>
                  <a:pt x="132159" y="3292"/>
                </a:lnTo>
                <a:lnTo>
                  <a:pt x="142399" y="2028"/>
                </a:lnTo>
                <a:lnTo>
                  <a:pt x="152083" y="1186"/>
                </a:lnTo>
                <a:lnTo>
                  <a:pt x="160443" y="624"/>
                </a:lnTo>
                <a:lnTo>
                  <a:pt x="174814" y="0"/>
                </a:lnTo>
                <a:lnTo>
                  <a:pt x="181313" y="786"/>
                </a:lnTo>
                <a:lnTo>
                  <a:pt x="187550" y="2263"/>
                </a:lnTo>
                <a:lnTo>
                  <a:pt x="193614" y="4200"/>
                </a:lnTo>
                <a:lnTo>
                  <a:pt x="199561" y="6443"/>
                </a:lnTo>
                <a:lnTo>
                  <a:pt x="205431" y="8892"/>
                </a:lnTo>
                <a:lnTo>
                  <a:pt x="211249" y="11477"/>
                </a:lnTo>
                <a:lnTo>
                  <a:pt x="217985" y="16057"/>
                </a:lnTo>
                <a:lnTo>
                  <a:pt x="225333" y="21968"/>
                </a:lnTo>
                <a:lnTo>
                  <a:pt x="239214" y="34252"/>
                </a:lnTo>
                <a:lnTo>
                  <a:pt x="248558" y="42886"/>
                </a:lnTo>
                <a:lnTo>
                  <a:pt x="259173" y="53101"/>
                </a:lnTo>
                <a:lnTo>
                  <a:pt x="265366" y="61741"/>
                </a:lnTo>
                <a:lnTo>
                  <a:pt x="268351" y="66712"/>
                </a:lnTo>
                <a:lnTo>
                  <a:pt x="270341" y="73836"/>
                </a:lnTo>
                <a:lnTo>
                  <a:pt x="271667" y="82395"/>
                </a:lnTo>
                <a:lnTo>
                  <a:pt x="272552" y="91911"/>
                </a:lnTo>
                <a:lnTo>
                  <a:pt x="272189" y="101113"/>
                </a:lnTo>
                <a:lnTo>
                  <a:pt x="270994" y="110105"/>
                </a:lnTo>
                <a:lnTo>
                  <a:pt x="269246" y="118957"/>
                </a:lnTo>
                <a:lnTo>
                  <a:pt x="267127" y="126764"/>
                </a:lnTo>
                <a:lnTo>
                  <a:pt x="264763" y="133872"/>
                </a:lnTo>
                <a:lnTo>
                  <a:pt x="262234" y="140517"/>
                </a:lnTo>
                <a:lnTo>
                  <a:pt x="259595" y="146852"/>
                </a:lnTo>
                <a:lnTo>
                  <a:pt x="256884" y="152980"/>
                </a:lnTo>
                <a:lnTo>
                  <a:pt x="254124" y="158970"/>
                </a:lnTo>
                <a:lnTo>
                  <a:pt x="248473" y="166774"/>
                </a:lnTo>
                <a:lnTo>
                  <a:pt x="240896" y="175787"/>
                </a:lnTo>
                <a:lnTo>
                  <a:pt x="232035" y="185605"/>
                </a:lnTo>
                <a:lnTo>
                  <a:pt x="212030" y="206674"/>
                </a:lnTo>
                <a:lnTo>
                  <a:pt x="140276" y="279264"/>
                </a:lnTo>
                <a:lnTo>
                  <a:pt x="134475" y="284117"/>
                </a:lnTo>
                <a:lnTo>
                  <a:pt x="128703" y="288305"/>
                </a:lnTo>
                <a:lnTo>
                  <a:pt x="122949" y="292050"/>
                </a:lnTo>
                <a:lnTo>
                  <a:pt x="117209" y="295498"/>
                </a:lnTo>
                <a:lnTo>
                  <a:pt x="111477" y="298750"/>
                </a:lnTo>
                <a:lnTo>
                  <a:pt x="100981" y="303951"/>
                </a:lnTo>
                <a:lnTo>
                  <a:pt x="93141" y="306262"/>
                </a:lnTo>
                <a:lnTo>
                  <a:pt x="83941" y="309829"/>
                </a:lnTo>
                <a:lnTo>
                  <a:pt x="74455" y="313637"/>
                </a:lnTo>
                <a:lnTo>
                  <a:pt x="67064" y="315330"/>
                </a:lnTo>
                <a:lnTo>
                  <a:pt x="61854" y="314829"/>
                </a:lnTo>
                <a:lnTo>
                  <a:pt x="55524" y="313542"/>
                </a:lnTo>
                <a:lnTo>
                  <a:pt x="38485" y="309184"/>
                </a:lnTo>
                <a:lnTo>
                  <a:pt x="31075" y="303508"/>
                </a:lnTo>
                <a:lnTo>
                  <a:pt x="23336" y="295588"/>
                </a:lnTo>
                <a:lnTo>
                  <a:pt x="19897" y="288893"/>
                </a:lnTo>
                <a:lnTo>
                  <a:pt x="18368" y="282742"/>
                </a:lnTo>
                <a:lnTo>
                  <a:pt x="17960" y="279768"/>
                </a:lnTo>
                <a:lnTo>
                  <a:pt x="18641" y="276833"/>
                </a:lnTo>
                <a:lnTo>
                  <a:pt x="21938" y="271033"/>
                </a:lnTo>
                <a:lnTo>
                  <a:pt x="29118" y="262739"/>
                </a:lnTo>
                <a:lnTo>
                  <a:pt x="33700" y="257861"/>
                </a:lnTo>
                <a:lnTo>
                  <a:pt x="39611" y="252704"/>
                </a:lnTo>
                <a:lnTo>
                  <a:pt x="46410" y="247360"/>
                </a:lnTo>
                <a:lnTo>
                  <a:pt x="53801" y="241893"/>
                </a:lnTo>
                <a:lnTo>
                  <a:pt x="61585" y="237296"/>
                </a:lnTo>
                <a:lnTo>
                  <a:pt x="69632" y="233278"/>
                </a:lnTo>
                <a:lnTo>
                  <a:pt x="77854" y="229648"/>
                </a:lnTo>
                <a:lnTo>
                  <a:pt x="86193" y="226275"/>
                </a:lnTo>
                <a:lnTo>
                  <a:pt x="103078" y="219987"/>
                </a:lnTo>
                <a:lnTo>
                  <a:pt x="113487" y="216977"/>
                </a:lnTo>
                <a:lnTo>
                  <a:pt x="125188" y="214018"/>
                </a:lnTo>
                <a:lnTo>
                  <a:pt x="137751" y="211092"/>
                </a:lnTo>
                <a:lnTo>
                  <a:pt x="147079" y="209142"/>
                </a:lnTo>
                <a:lnTo>
                  <a:pt x="154251" y="207842"/>
                </a:lnTo>
                <a:lnTo>
                  <a:pt x="159984" y="206975"/>
                </a:lnTo>
                <a:lnTo>
                  <a:pt x="166663" y="206397"/>
                </a:lnTo>
                <a:lnTo>
                  <a:pt x="173975" y="206011"/>
                </a:lnTo>
                <a:lnTo>
                  <a:pt x="181705" y="205755"/>
                </a:lnTo>
                <a:lnTo>
                  <a:pt x="190670" y="206536"/>
                </a:lnTo>
                <a:lnTo>
                  <a:pt x="200456" y="208009"/>
                </a:lnTo>
                <a:lnTo>
                  <a:pt x="210789" y="209944"/>
                </a:lnTo>
                <a:lnTo>
                  <a:pt x="220537" y="211234"/>
                </a:lnTo>
                <a:lnTo>
                  <a:pt x="229892" y="212094"/>
                </a:lnTo>
                <a:lnTo>
                  <a:pt x="238987" y="212667"/>
                </a:lnTo>
                <a:lnTo>
                  <a:pt x="246954" y="214002"/>
                </a:lnTo>
                <a:lnTo>
                  <a:pt x="254172" y="215844"/>
                </a:lnTo>
                <a:lnTo>
                  <a:pt x="260888" y="218025"/>
                </a:lnTo>
                <a:lnTo>
                  <a:pt x="267270" y="220431"/>
                </a:lnTo>
                <a:lnTo>
                  <a:pt x="273431" y="222988"/>
                </a:lnTo>
                <a:lnTo>
                  <a:pt x="279442" y="225645"/>
                </a:lnTo>
                <a:lnTo>
                  <a:pt x="286308" y="229321"/>
                </a:lnTo>
                <a:lnTo>
                  <a:pt x="293742" y="233677"/>
                </a:lnTo>
                <a:lnTo>
                  <a:pt x="301555" y="238486"/>
                </a:lnTo>
                <a:lnTo>
                  <a:pt x="307717" y="243597"/>
                </a:lnTo>
                <a:lnTo>
                  <a:pt x="312777" y="248909"/>
                </a:lnTo>
                <a:lnTo>
                  <a:pt x="317103" y="254356"/>
                </a:lnTo>
                <a:lnTo>
                  <a:pt x="321893" y="259891"/>
                </a:lnTo>
                <a:lnTo>
                  <a:pt x="326990" y="265487"/>
                </a:lnTo>
                <a:lnTo>
                  <a:pt x="332294" y="271123"/>
                </a:lnTo>
                <a:lnTo>
                  <a:pt x="336782" y="276785"/>
                </a:lnTo>
                <a:lnTo>
                  <a:pt x="340726" y="282464"/>
                </a:lnTo>
                <a:lnTo>
                  <a:pt x="351473" y="299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84"/>
          <p:cNvSpPr/>
          <p:nvPr/>
        </p:nvSpPr>
        <p:spPr>
          <a:xfrm>
            <a:off x="5377815" y="4054792"/>
            <a:ext cx="291465" cy="8469"/>
          </a:xfrm>
          <a:custGeom>
            <a:avLst/>
            <a:gdLst/>
            <a:ahLst/>
            <a:cxnLst/>
            <a:rect l="0" t="0" r="0" b="0"/>
            <a:pathLst>
              <a:path w="291465" h="8469">
                <a:moveTo>
                  <a:pt x="0" y="0"/>
                </a:moveTo>
                <a:lnTo>
                  <a:pt x="22754" y="0"/>
                </a:lnTo>
                <a:lnTo>
                  <a:pt x="31362" y="953"/>
                </a:lnTo>
                <a:lnTo>
                  <a:pt x="39005" y="2540"/>
                </a:lnTo>
                <a:lnTo>
                  <a:pt x="46005" y="4551"/>
                </a:lnTo>
                <a:lnTo>
                  <a:pt x="54483" y="5891"/>
                </a:lnTo>
                <a:lnTo>
                  <a:pt x="63944" y="6785"/>
                </a:lnTo>
                <a:lnTo>
                  <a:pt x="82712" y="7778"/>
                </a:lnTo>
                <a:lnTo>
                  <a:pt x="97403" y="8220"/>
                </a:lnTo>
                <a:lnTo>
                  <a:pt x="116384" y="8468"/>
                </a:lnTo>
                <a:lnTo>
                  <a:pt x="122357" y="7551"/>
                </a:lnTo>
                <a:lnTo>
                  <a:pt x="128244" y="5986"/>
                </a:lnTo>
                <a:lnTo>
                  <a:pt x="134073" y="3991"/>
                </a:lnTo>
                <a:lnTo>
                  <a:pt x="140817" y="2661"/>
                </a:lnTo>
                <a:lnTo>
                  <a:pt x="148170" y="1774"/>
                </a:lnTo>
                <a:lnTo>
                  <a:pt x="155930" y="1182"/>
                </a:lnTo>
                <a:lnTo>
                  <a:pt x="200112" y="525"/>
                </a:lnTo>
                <a:lnTo>
                  <a:pt x="29146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85"/>
          <p:cNvSpPr/>
          <p:nvPr/>
        </p:nvSpPr>
        <p:spPr>
          <a:xfrm>
            <a:off x="5447453" y="3977640"/>
            <a:ext cx="46280" cy="265748"/>
          </a:xfrm>
          <a:custGeom>
            <a:avLst/>
            <a:gdLst/>
            <a:ahLst/>
            <a:cxnLst/>
            <a:rect l="0" t="0" r="0" b="0"/>
            <a:pathLst>
              <a:path w="46280" h="265748">
                <a:moveTo>
                  <a:pt x="24659" y="0"/>
                </a:moveTo>
                <a:lnTo>
                  <a:pt x="11006" y="4550"/>
                </a:lnTo>
                <a:lnTo>
                  <a:pt x="6985" y="6843"/>
                </a:lnTo>
                <a:lnTo>
                  <a:pt x="4304" y="9325"/>
                </a:lnTo>
                <a:lnTo>
                  <a:pt x="2517" y="11931"/>
                </a:lnTo>
                <a:lnTo>
                  <a:pt x="1325" y="18431"/>
                </a:lnTo>
                <a:lnTo>
                  <a:pt x="531" y="27528"/>
                </a:lnTo>
                <a:lnTo>
                  <a:pt x="0" y="38354"/>
                </a:lnTo>
                <a:lnTo>
                  <a:pt x="600" y="47477"/>
                </a:lnTo>
                <a:lnTo>
                  <a:pt x="1952" y="55464"/>
                </a:lnTo>
                <a:lnTo>
                  <a:pt x="3806" y="62693"/>
                </a:lnTo>
                <a:lnTo>
                  <a:pt x="20068" y="118377"/>
                </a:lnTo>
                <a:lnTo>
                  <a:pt x="25408" y="135115"/>
                </a:lnTo>
                <a:lnTo>
                  <a:pt x="29921" y="148179"/>
                </a:lnTo>
                <a:lnTo>
                  <a:pt x="33882" y="158793"/>
                </a:lnTo>
                <a:lnTo>
                  <a:pt x="36523" y="167775"/>
                </a:lnTo>
                <a:lnTo>
                  <a:pt x="38283" y="175667"/>
                </a:lnTo>
                <a:lnTo>
                  <a:pt x="39457" y="182833"/>
                </a:lnTo>
                <a:lnTo>
                  <a:pt x="45659" y="215674"/>
                </a:lnTo>
                <a:lnTo>
                  <a:pt x="46279" y="225698"/>
                </a:lnTo>
                <a:lnTo>
                  <a:pt x="45740" y="234285"/>
                </a:lnTo>
                <a:lnTo>
                  <a:pt x="44428" y="241915"/>
                </a:lnTo>
                <a:lnTo>
                  <a:pt x="42601" y="247954"/>
                </a:lnTo>
                <a:lnTo>
                  <a:pt x="40431" y="252933"/>
                </a:lnTo>
                <a:lnTo>
                  <a:pt x="33231" y="2657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86"/>
          <p:cNvSpPr/>
          <p:nvPr/>
        </p:nvSpPr>
        <p:spPr>
          <a:xfrm>
            <a:off x="5704461" y="3926204"/>
            <a:ext cx="333437" cy="265749"/>
          </a:xfrm>
          <a:custGeom>
            <a:avLst/>
            <a:gdLst/>
            <a:ahLst/>
            <a:cxnLst/>
            <a:rect l="0" t="0" r="0" b="0"/>
            <a:pathLst>
              <a:path w="333437" h="265749">
                <a:moveTo>
                  <a:pt x="256284" y="0"/>
                </a:moveTo>
                <a:lnTo>
                  <a:pt x="247182" y="13653"/>
                </a:lnTo>
                <a:lnTo>
                  <a:pt x="242596" y="18627"/>
                </a:lnTo>
                <a:lnTo>
                  <a:pt x="232420" y="26694"/>
                </a:lnTo>
                <a:lnTo>
                  <a:pt x="224087" y="33455"/>
                </a:lnTo>
                <a:lnTo>
                  <a:pt x="216257" y="40587"/>
                </a:lnTo>
                <a:lnTo>
                  <a:pt x="206427" y="50106"/>
                </a:lnTo>
                <a:lnTo>
                  <a:pt x="201138" y="54360"/>
                </a:lnTo>
                <a:lnTo>
                  <a:pt x="195707" y="58148"/>
                </a:lnTo>
                <a:lnTo>
                  <a:pt x="190182" y="61625"/>
                </a:lnTo>
                <a:lnTo>
                  <a:pt x="183641" y="66801"/>
                </a:lnTo>
                <a:lnTo>
                  <a:pt x="176423" y="73110"/>
                </a:lnTo>
                <a:lnTo>
                  <a:pt x="161735" y="86786"/>
                </a:lnTo>
                <a:lnTo>
                  <a:pt x="148857" y="99214"/>
                </a:lnTo>
                <a:lnTo>
                  <a:pt x="141803" y="104243"/>
                </a:lnTo>
                <a:lnTo>
                  <a:pt x="134244" y="108548"/>
                </a:lnTo>
                <a:lnTo>
                  <a:pt x="126346" y="112370"/>
                </a:lnTo>
                <a:lnTo>
                  <a:pt x="120129" y="116824"/>
                </a:lnTo>
                <a:lnTo>
                  <a:pt x="115031" y="121698"/>
                </a:lnTo>
                <a:lnTo>
                  <a:pt x="110680" y="126852"/>
                </a:lnTo>
                <a:lnTo>
                  <a:pt x="103970" y="133146"/>
                </a:lnTo>
                <a:lnTo>
                  <a:pt x="95686" y="140199"/>
                </a:lnTo>
                <a:lnTo>
                  <a:pt x="86354" y="147759"/>
                </a:lnTo>
                <a:lnTo>
                  <a:pt x="78227" y="153751"/>
                </a:lnTo>
                <a:lnTo>
                  <a:pt x="70904" y="158698"/>
                </a:lnTo>
                <a:lnTo>
                  <a:pt x="64117" y="162949"/>
                </a:lnTo>
                <a:lnTo>
                  <a:pt x="58640" y="167688"/>
                </a:lnTo>
                <a:lnTo>
                  <a:pt x="54037" y="172752"/>
                </a:lnTo>
                <a:lnTo>
                  <a:pt x="50014" y="178033"/>
                </a:lnTo>
                <a:lnTo>
                  <a:pt x="45429" y="182507"/>
                </a:lnTo>
                <a:lnTo>
                  <a:pt x="35253" y="190017"/>
                </a:lnTo>
                <a:lnTo>
                  <a:pt x="26920" y="196530"/>
                </a:lnTo>
                <a:lnTo>
                  <a:pt x="19090" y="202599"/>
                </a:lnTo>
                <a:lnTo>
                  <a:pt x="9259" y="208472"/>
                </a:lnTo>
                <a:lnTo>
                  <a:pt x="2116" y="212582"/>
                </a:lnTo>
                <a:lnTo>
                  <a:pt x="1113" y="215064"/>
                </a:lnTo>
                <a:lnTo>
                  <a:pt x="0" y="222902"/>
                </a:lnTo>
                <a:lnTo>
                  <a:pt x="655" y="225754"/>
                </a:lnTo>
                <a:lnTo>
                  <a:pt x="2045" y="227656"/>
                </a:lnTo>
                <a:lnTo>
                  <a:pt x="3923" y="228923"/>
                </a:lnTo>
                <a:lnTo>
                  <a:pt x="8551" y="230332"/>
                </a:lnTo>
                <a:lnTo>
                  <a:pt x="16511" y="231124"/>
                </a:lnTo>
                <a:lnTo>
                  <a:pt x="19283" y="231236"/>
                </a:lnTo>
                <a:lnTo>
                  <a:pt x="164868" y="231456"/>
                </a:lnTo>
                <a:lnTo>
                  <a:pt x="174385" y="232409"/>
                </a:lnTo>
                <a:lnTo>
                  <a:pt x="185492" y="233997"/>
                </a:lnTo>
                <a:lnTo>
                  <a:pt x="197659" y="236008"/>
                </a:lnTo>
                <a:lnTo>
                  <a:pt x="207675" y="237350"/>
                </a:lnTo>
                <a:lnTo>
                  <a:pt x="216259" y="238243"/>
                </a:lnTo>
                <a:lnTo>
                  <a:pt x="223886" y="238839"/>
                </a:lnTo>
                <a:lnTo>
                  <a:pt x="230875" y="239236"/>
                </a:lnTo>
                <a:lnTo>
                  <a:pt x="243720" y="239677"/>
                </a:lnTo>
                <a:lnTo>
                  <a:pt x="250766" y="240748"/>
                </a:lnTo>
                <a:lnTo>
                  <a:pt x="258320" y="242414"/>
                </a:lnTo>
                <a:lnTo>
                  <a:pt x="266214" y="244477"/>
                </a:lnTo>
                <a:lnTo>
                  <a:pt x="274334" y="246805"/>
                </a:lnTo>
                <a:lnTo>
                  <a:pt x="290976" y="251931"/>
                </a:lnTo>
                <a:lnTo>
                  <a:pt x="297509" y="253680"/>
                </a:lnTo>
                <a:lnTo>
                  <a:pt x="307309" y="255622"/>
                </a:lnTo>
                <a:lnTo>
                  <a:pt x="314839" y="256485"/>
                </a:lnTo>
                <a:lnTo>
                  <a:pt x="318180" y="256715"/>
                </a:lnTo>
                <a:lnTo>
                  <a:pt x="321361" y="257821"/>
                </a:lnTo>
                <a:lnTo>
                  <a:pt x="324433" y="259511"/>
                </a:lnTo>
                <a:lnTo>
                  <a:pt x="333436" y="2657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87"/>
          <p:cNvSpPr/>
          <p:nvPr/>
        </p:nvSpPr>
        <p:spPr>
          <a:xfrm>
            <a:off x="6135284" y="3900840"/>
            <a:ext cx="193353" cy="308106"/>
          </a:xfrm>
          <a:custGeom>
            <a:avLst/>
            <a:gdLst/>
            <a:ahLst/>
            <a:cxnLst/>
            <a:rect l="0" t="0" r="0" b="0"/>
            <a:pathLst>
              <a:path w="193353" h="308106">
                <a:moveTo>
                  <a:pt x="5483" y="8220"/>
                </a:moveTo>
                <a:lnTo>
                  <a:pt x="19136" y="3669"/>
                </a:lnTo>
                <a:lnTo>
                  <a:pt x="25062" y="2328"/>
                </a:lnTo>
                <a:lnTo>
                  <a:pt x="30919" y="1434"/>
                </a:lnTo>
                <a:lnTo>
                  <a:pt x="36727" y="839"/>
                </a:lnTo>
                <a:lnTo>
                  <a:pt x="43458" y="442"/>
                </a:lnTo>
                <a:lnTo>
                  <a:pt x="58556" y="0"/>
                </a:lnTo>
                <a:lnTo>
                  <a:pt x="67535" y="835"/>
                </a:lnTo>
                <a:lnTo>
                  <a:pt x="77331" y="2344"/>
                </a:lnTo>
                <a:lnTo>
                  <a:pt x="87672" y="4303"/>
                </a:lnTo>
                <a:lnTo>
                  <a:pt x="95518" y="6561"/>
                </a:lnTo>
                <a:lnTo>
                  <a:pt x="101701" y="9019"/>
                </a:lnTo>
                <a:lnTo>
                  <a:pt x="106776" y="11610"/>
                </a:lnTo>
                <a:lnTo>
                  <a:pt x="111112" y="13337"/>
                </a:lnTo>
                <a:lnTo>
                  <a:pt x="114955" y="14489"/>
                </a:lnTo>
                <a:lnTo>
                  <a:pt x="118469" y="15257"/>
                </a:lnTo>
                <a:lnTo>
                  <a:pt x="121764" y="16721"/>
                </a:lnTo>
                <a:lnTo>
                  <a:pt x="124914" y="18650"/>
                </a:lnTo>
                <a:lnTo>
                  <a:pt x="127966" y="20888"/>
                </a:lnTo>
                <a:lnTo>
                  <a:pt x="130001" y="24285"/>
                </a:lnTo>
                <a:lnTo>
                  <a:pt x="132262" y="33140"/>
                </a:lnTo>
                <a:lnTo>
                  <a:pt x="131912" y="37216"/>
                </a:lnTo>
                <a:lnTo>
                  <a:pt x="130726" y="40885"/>
                </a:lnTo>
                <a:lnTo>
                  <a:pt x="117429" y="67271"/>
                </a:lnTo>
                <a:lnTo>
                  <a:pt x="110594" y="77115"/>
                </a:lnTo>
                <a:lnTo>
                  <a:pt x="102227" y="87487"/>
                </a:lnTo>
                <a:lnTo>
                  <a:pt x="85628" y="106315"/>
                </a:lnTo>
                <a:lnTo>
                  <a:pt x="75076" y="117858"/>
                </a:lnTo>
                <a:lnTo>
                  <a:pt x="69975" y="122269"/>
                </a:lnTo>
                <a:lnTo>
                  <a:pt x="64671" y="126163"/>
                </a:lnTo>
                <a:lnTo>
                  <a:pt x="59229" y="129711"/>
                </a:lnTo>
                <a:lnTo>
                  <a:pt x="54649" y="133029"/>
                </a:lnTo>
                <a:lnTo>
                  <a:pt x="50643" y="136193"/>
                </a:lnTo>
                <a:lnTo>
                  <a:pt x="47020" y="139255"/>
                </a:lnTo>
                <a:lnTo>
                  <a:pt x="43652" y="141297"/>
                </a:lnTo>
                <a:lnTo>
                  <a:pt x="40454" y="142658"/>
                </a:lnTo>
                <a:lnTo>
                  <a:pt x="37369" y="143565"/>
                </a:lnTo>
                <a:lnTo>
                  <a:pt x="37218" y="143217"/>
                </a:lnTo>
                <a:lnTo>
                  <a:pt x="42130" y="140291"/>
                </a:lnTo>
                <a:lnTo>
                  <a:pt x="47059" y="139130"/>
                </a:lnTo>
                <a:lnTo>
                  <a:pt x="53203" y="138356"/>
                </a:lnTo>
                <a:lnTo>
                  <a:pt x="60157" y="137840"/>
                </a:lnTo>
                <a:lnTo>
                  <a:pt x="66697" y="137496"/>
                </a:lnTo>
                <a:lnTo>
                  <a:pt x="79045" y="137113"/>
                </a:lnTo>
                <a:lnTo>
                  <a:pt x="114909" y="136898"/>
                </a:lnTo>
                <a:lnTo>
                  <a:pt x="125106" y="137820"/>
                </a:lnTo>
                <a:lnTo>
                  <a:pt x="132857" y="139388"/>
                </a:lnTo>
                <a:lnTo>
                  <a:pt x="138976" y="141385"/>
                </a:lnTo>
                <a:lnTo>
                  <a:pt x="144009" y="142716"/>
                </a:lnTo>
                <a:lnTo>
                  <a:pt x="148316" y="143604"/>
                </a:lnTo>
                <a:lnTo>
                  <a:pt x="152140" y="144196"/>
                </a:lnTo>
                <a:lnTo>
                  <a:pt x="157547" y="146496"/>
                </a:lnTo>
                <a:lnTo>
                  <a:pt x="164009" y="149934"/>
                </a:lnTo>
                <a:lnTo>
                  <a:pt x="171174" y="154131"/>
                </a:lnTo>
                <a:lnTo>
                  <a:pt x="176904" y="157881"/>
                </a:lnTo>
                <a:lnTo>
                  <a:pt x="181676" y="161334"/>
                </a:lnTo>
                <a:lnTo>
                  <a:pt x="185810" y="164588"/>
                </a:lnTo>
                <a:lnTo>
                  <a:pt x="188566" y="167710"/>
                </a:lnTo>
                <a:lnTo>
                  <a:pt x="190403" y="170744"/>
                </a:lnTo>
                <a:lnTo>
                  <a:pt x="192445" y="176656"/>
                </a:lnTo>
                <a:lnTo>
                  <a:pt x="193352" y="182457"/>
                </a:lnTo>
                <a:lnTo>
                  <a:pt x="191215" y="190751"/>
                </a:lnTo>
                <a:lnTo>
                  <a:pt x="187091" y="199835"/>
                </a:lnTo>
                <a:lnTo>
                  <a:pt x="182083" y="207047"/>
                </a:lnTo>
                <a:lnTo>
                  <a:pt x="178461" y="211256"/>
                </a:lnTo>
                <a:lnTo>
                  <a:pt x="174142" y="215967"/>
                </a:lnTo>
                <a:lnTo>
                  <a:pt x="164263" y="226282"/>
                </a:lnTo>
                <a:lnTo>
                  <a:pt x="119735" y="271144"/>
                </a:lnTo>
                <a:lnTo>
                  <a:pt x="114036" y="275895"/>
                </a:lnTo>
                <a:lnTo>
                  <a:pt x="108332" y="280015"/>
                </a:lnTo>
                <a:lnTo>
                  <a:pt x="102624" y="283714"/>
                </a:lnTo>
                <a:lnTo>
                  <a:pt x="96914" y="287133"/>
                </a:lnTo>
                <a:lnTo>
                  <a:pt x="91202" y="290364"/>
                </a:lnTo>
                <a:lnTo>
                  <a:pt x="79775" y="296495"/>
                </a:lnTo>
                <a:lnTo>
                  <a:pt x="68347" y="302395"/>
                </a:lnTo>
                <a:lnTo>
                  <a:pt x="62632" y="304349"/>
                </a:lnTo>
                <a:lnTo>
                  <a:pt x="56917" y="305652"/>
                </a:lnTo>
                <a:lnTo>
                  <a:pt x="51203" y="306520"/>
                </a:lnTo>
                <a:lnTo>
                  <a:pt x="46441" y="307099"/>
                </a:lnTo>
                <a:lnTo>
                  <a:pt x="42313" y="307485"/>
                </a:lnTo>
                <a:lnTo>
                  <a:pt x="38609" y="307743"/>
                </a:lnTo>
                <a:lnTo>
                  <a:pt x="35187" y="307914"/>
                </a:lnTo>
                <a:lnTo>
                  <a:pt x="28845" y="308105"/>
                </a:lnTo>
                <a:lnTo>
                  <a:pt x="24867" y="307203"/>
                </a:lnTo>
                <a:lnTo>
                  <a:pt x="20311" y="305649"/>
                </a:lnTo>
                <a:lnTo>
                  <a:pt x="15368" y="303661"/>
                </a:lnTo>
                <a:lnTo>
                  <a:pt x="11121" y="301383"/>
                </a:lnTo>
                <a:lnTo>
                  <a:pt x="7337" y="298912"/>
                </a:lnTo>
                <a:lnTo>
                  <a:pt x="0" y="293423"/>
                </a:lnTo>
                <a:lnTo>
                  <a:pt x="5483" y="2825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88"/>
          <p:cNvSpPr/>
          <p:nvPr/>
        </p:nvSpPr>
        <p:spPr>
          <a:xfrm>
            <a:off x="6475095" y="3964364"/>
            <a:ext cx="240031" cy="13277"/>
          </a:xfrm>
          <a:custGeom>
            <a:avLst/>
            <a:gdLst/>
            <a:ahLst/>
            <a:cxnLst/>
            <a:rect l="0" t="0" r="0" b="0"/>
            <a:pathLst>
              <a:path w="240031" h="13277">
                <a:moveTo>
                  <a:pt x="0" y="13276"/>
                </a:moveTo>
                <a:lnTo>
                  <a:pt x="59658" y="13276"/>
                </a:lnTo>
                <a:lnTo>
                  <a:pt x="72157" y="12323"/>
                </a:lnTo>
                <a:lnTo>
                  <a:pt x="84299" y="10736"/>
                </a:lnTo>
                <a:lnTo>
                  <a:pt x="96205" y="8725"/>
                </a:lnTo>
                <a:lnTo>
                  <a:pt x="108904" y="7384"/>
                </a:lnTo>
                <a:lnTo>
                  <a:pt x="122133" y="6491"/>
                </a:lnTo>
                <a:lnTo>
                  <a:pt x="135714" y="5895"/>
                </a:lnTo>
                <a:lnTo>
                  <a:pt x="148578" y="4545"/>
                </a:lnTo>
                <a:lnTo>
                  <a:pt x="160965" y="2693"/>
                </a:lnTo>
                <a:lnTo>
                  <a:pt x="173032" y="505"/>
                </a:lnTo>
                <a:lnTo>
                  <a:pt x="183934" y="0"/>
                </a:lnTo>
                <a:lnTo>
                  <a:pt x="194061" y="615"/>
                </a:lnTo>
                <a:lnTo>
                  <a:pt x="203669" y="1978"/>
                </a:lnTo>
                <a:lnTo>
                  <a:pt x="211979" y="2886"/>
                </a:lnTo>
                <a:lnTo>
                  <a:pt x="219424" y="3492"/>
                </a:lnTo>
                <a:lnTo>
                  <a:pt x="240030" y="47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89"/>
          <p:cNvSpPr/>
          <p:nvPr/>
        </p:nvSpPr>
        <p:spPr>
          <a:xfrm>
            <a:off x="6500812" y="4020618"/>
            <a:ext cx="317183" cy="42748"/>
          </a:xfrm>
          <a:custGeom>
            <a:avLst/>
            <a:gdLst/>
            <a:ahLst/>
            <a:cxnLst/>
            <a:rect l="0" t="0" r="0" b="0"/>
            <a:pathLst>
              <a:path w="317183" h="42748">
                <a:moveTo>
                  <a:pt x="0" y="42747"/>
                </a:moveTo>
                <a:lnTo>
                  <a:pt x="28415" y="42747"/>
                </a:lnTo>
                <a:lnTo>
                  <a:pt x="42756" y="39889"/>
                </a:lnTo>
                <a:lnTo>
                  <a:pt x="61841" y="35127"/>
                </a:lnTo>
                <a:lnTo>
                  <a:pt x="84090" y="29094"/>
                </a:lnTo>
                <a:lnTo>
                  <a:pt x="102732" y="25072"/>
                </a:lnTo>
                <a:lnTo>
                  <a:pt x="118971" y="22391"/>
                </a:lnTo>
                <a:lnTo>
                  <a:pt x="133607" y="20604"/>
                </a:lnTo>
                <a:lnTo>
                  <a:pt x="145269" y="18460"/>
                </a:lnTo>
                <a:lnTo>
                  <a:pt x="154948" y="16078"/>
                </a:lnTo>
                <a:lnTo>
                  <a:pt x="163306" y="13538"/>
                </a:lnTo>
                <a:lnTo>
                  <a:pt x="171736" y="11844"/>
                </a:lnTo>
                <a:lnTo>
                  <a:pt x="180213" y="10715"/>
                </a:lnTo>
                <a:lnTo>
                  <a:pt x="188722" y="9962"/>
                </a:lnTo>
                <a:lnTo>
                  <a:pt x="196300" y="8508"/>
                </a:lnTo>
                <a:lnTo>
                  <a:pt x="203257" y="6586"/>
                </a:lnTo>
                <a:lnTo>
                  <a:pt x="209799" y="4352"/>
                </a:lnTo>
                <a:lnTo>
                  <a:pt x="217019" y="2863"/>
                </a:lnTo>
                <a:lnTo>
                  <a:pt x="224689" y="1870"/>
                </a:lnTo>
                <a:lnTo>
                  <a:pt x="232660" y="1208"/>
                </a:lnTo>
                <a:lnTo>
                  <a:pt x="239879" y="767"/>
                </a:lnTo>
                <a:lnTo>
                  <a:pt x="252981" y="276"/>
                </a:lnTo>
                <a:lnTo>
                  <a:pt x="280168" y="0"/>
                </a:lnTo>
                <a:lnTo>
                  <a:pt x="287744" y="914"/>
                </a:lnTo>
                <a:lnTo>
                  <a:pt x="293746" y="2476"/>
                </a:lnTo>
                <a:lnTo>
                  <a:pt x="298701" y="4470"/>
                </a:lnTo>
                <a:lnTo>
                  <a:pt x="302957" y="5799"/>
                </a:lnTo>
                <a:lnTo>
                  <a:pt x="306746" y="6685"/>
                </a:lnTo>
                <a:lnTo>
                  <a:pt x="310224" y="7276"/>
                </a:lnTo>
                <a:lnTo>
                  <a:pt x="312544" y="8622"/>
                </a:lnTo>
                <a:lnTo>
                  <a:pt x="314090" y="10471"/>
                </a:lnTo>
                <a:lnTo>
                  <a:pt x="317182" y="170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90"/>
          <p:cNvSpPr/>
          <p:nvPr/>
        </p:nvSpPr>
        <p:spPr>
          <a:xfrm>
            <a:off x="5386387" y="4380547"/>
            <a:ext cx="34291" cy="325756"/>
          </a:xfrm>
          <a:custGeom>
            <a:avLst/>
            <a:gdLst/>
            <a:ahLst/>
            <a:cxnLst/>
            <a:rect l="0" t="0" r="0" b="0"/>
            <a:pathLst>
              <a:path w="34291" h="325756">
                <a:moveTo>
                  <a:pt x="0" y="0"/>
                </a:moveTo>
                <a:lnTo>
                  <a:pt x="4551" y="13653"/>
                </a:lnTo>
                <a:lnTo>
                  <a:pt x="5892" y="20532"/>
                </a:lnTo>
                <a:lnTo>
                  <a:pt x="6785" y="27975"/>
                </a:lnTo>
                <a:lnTo>
                  <a:pt x="7381" y="35795"/>
                </a:lnTo>
                <a:lnTo>
                  <a:pt x="8730" y="42914"/>
                </a:lnTo>
                <a:lnTo>
                  <a:pt x="10583" y="49564"/>
                </a:lnTo>
                <a:lnTo>
                  <a:pt x="12770" y="55903"/>
                </a:lnTo>
                <a:lnTo>
                  <a:pt x="15181" y="71559"/>
                </a:lnTo>
                <a:lnTo>
                  <a:pt x="17741" y="93426"/>
                </a:lnTo>
                <a:lnTo>
                  <a:pt x="20400" y="119434"/>
                </a:lnTo>
                <a:lnTo>
                  <a:pt x="23125" y="141535"/>
                </a:lnTo>
                <a:lnTo>
                  <a:pt x="25894" y="161031"/>
                </a:lnTo>
                <a:lnTo>
                  <a:pt x="28693" y="178792"/>
                </a:lnTo>
                <a:lnTo>
                  <a:pt x="30558" y="194442"/>
                </a:lnTo>
                <a:lnTo>
                  <a:pt x="31803" y="208686"/>
                </a:lnTo>
                <a:lnTo>
                  <a:pt x="32631" y="221991"/>
                </a:lnTo>
                <a:lnTo>
                  <a:pt x="32232" y="236577"/>
                </a:lnTo>
                <a:lnTo>
                  <a:pt x="31013" y="252015"/>
                </a:lnTo>
                <a:lnTo>
                  <a:pt x="29248" y="268023"/>
                </a:lnTo>
                <a:lnTo>
                  <a:pt x="28071" y="280599"/>
                </a:lnTo>
                <a:lnTo>
                  <a:pt x="27287" y="290889"/>
                </a:lnTo>
                <a:lnTo>
                  <a:pt x="26415" y="306449"/>
                </a:lnTo>
                <a:lnTo>
                  <a:pt x="26183" y="311932"/>
                </a:lnTo>
                <a:lnTo>
                  <a:pt x="34290" y="3257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91"/>
          <p:cNvSpPr/>
          <p:nvPr/>
        </p:nvSpPr>
        <p:spPr>
          <a:xfrm>
            <a:off x="5575511" y="4368350"/>
            <a:ext cx="212431" cy="307461"/>
          </a:xfrm>
          <a:custGeom>
            <a:avLst/>
            <a:gdLst/>
            <a:ahLst/>
            <a:cxnLst/>
            <a:rect l="0" t="0" r="0" b="0"/>
            <a:pathLst>
              <a:path w="212431" h="307461">
                <a:moveTo>
                  <a:pt x="102341" y="29342"/>
                </a:moveTo>
                <a:lnTo>
                  <a:pt x="93239" y="24791"/>
                </a:lnTo>
                <a:lnTo>
                  <a:pt x="89606" y="23450"/>
                </a:lnTo>
                <a:lnTo>
                  <a:pt x="83028" y="21961"/>
                </a:lnTo>
                <a:lnTo>
                  <a:pt x="76937" y="21005"/>
                </a:lnTo>
                <a:lnTo>
                  <a:pt x="72635" y="20874"/>
                </a:lnTo>
                <a:lnTo>
                  <a:pt x="70154" y="21792"/>
                </a:lnTo>
                <a:lnTo>
                  <a:pt x="64858" y="25351"/>
                </a:lnTo>
                <a:lnTo>
                  <a:pt x="42869" y="41812"/>
                </a:lnTo>
                <a:lnTo>
                  <a:pt x="36023" y="47180"/>
                </a:lnTo>
                <a:lnTo>
                  <a:pt x="30506" y="51712"/>
                </a:lnTo>
                <a:lnTo>
                  <a:pt x="25876" y="55685"/>
                </a:lnTo>
                <a:lnTo>
                  <a:pt x="21837" y="60240"/>
                </a:lnTo>
                <a:lnTo>
                  <a:pt x="18192" y="65180"/>
                </a:lnTo>
                <a:lnTo>
                  <a:pt x="14809" y="70379"/>
                </a:lnTo>
                <a:lnTo>
                  <a:pt x="11601" y="76703"/>
                </a:lnTo>
                <a:lnTo>
                  <a:pt x="8510" y="83776"/>
                </a:lnTo>
                <a:lnTo>
                  <a:pt x="5497" y="91349"/>
                </a:lnTo>
                <a:lnTo>
                  <a:pt x="3489" y="98302"/>
                </a:lnTo>
                <a:lnTo>
                  <a:pt x="2149" y="104843"/>
                </a:lnTo>
                <a:lnTo>
                  <a:pt x="1257" y="111108"/>
                </a:lnTo>
                <a:lnTo>
                  <a:pt x="661" y="117191"/>
                </a:lnTo>
                <a:lnTo>
                  <a:pt x="265" y="123151"/>
                </a:lnTo>
                <a:lnTo>
                  <a:pt x="0" y="129028"/>
                </a:lnTo>
                <a:lnTo>
                  <a:pt x="1729" y="134852"/>
                </a:lnTo>
                <a:lnTo>
                  <a:pt x="4786" y="140640"/>
                </a:lnTo>
                <a:lnTo>
                  <a:pt x="8729" y="146403"/>
                </a:lnTo>
                <a:lnTo>
                  <a:pt x="12311" y="151198"/>
                </a:lnTo>
                <a:lnTo>
                  <a:pt x="18830" y="159065"/>
                </a:lnTo>
                <a:lnTo>
                  <a:pt x="24903" y="165737"/>
                </a:lnTo>
                <a:lnTo>
                  <a:pt x="27855" y="168849"/>
                </a:lnTo>
                <a:lnTo>
                  <a:pt x="31729" y="170924"/>
                </a:lnTo>
                <a:lnTo>
                  <a:pt x="36217" y="172308"/>
                </a:lnTo>
                <a:lnTo>
                  <a:pt x="41113" y="173230"/>
                </a:lnTo>
                <a:lnTo>
                  <a:pt x="45330" y="174797"/>
                </a:lnTo>
                <a:lnTo>
                  <a:pt x="49094" y="176795"/>
                </a:lnTo>
                <a:lnTo>
                  <a:pt x="52555" y="179079"/>
                </a:lnTo>
                <a:lnTo>
                  <a:pt x="56768" y="180602"/>
                </a:lnTo>
                <a:lnTo>
                  <a:pt x="61481" y="181617"/>
                </a:lnTo>
                <a:lnTo>
                  <a:pt x="66529" y="182293"/>
                </a:lnTo>
                <a:lnTo>
                  <a:pt x="72751" y="182745"/>
                </a:lnTo>
                <a:lnTo>
                  <a:pt x="79757" y="183045"/>
                </a:lnTo>
                <a:lnTo>
                  <a:pt x="87285" y="183246"/>
                </a:lnTo>
                <a:lnTo>
                  <a:pt x="93256" y="184332"/>
                </a:lnTo>
                <a:lnTo>
                  <a:pt x="98190" y="186009"/>
                </a:lnTo>
                <a:lnTo>
                  <a:pt x="102431" y="188079"/>
                </a:lnTo>
                <a:lnTo>
                  <a:pt x="108116" y="189459"/>
                </a:lnTo>
                <a:lnTo>
                  <a:pt x="114763" y="190379"/>
                </a:lnTo>
                <a:lnTo>
                  <a:pt x="122053" y="190993"/>
                </a:lnTo>
                <a:lnTo>
                  <a:pt x="128817" y="192354"/>
                </a:lnTo>
                <a:lnTo>
                  <a:pt x="135232" y="194214"/>
                </a:lnTo>
                <a:lnTo>
                  <a:pt x="141413" y="196407"/>
                </a:lnTo>
                <a:lnTo>
                  <a:pt x="147439" y="197869"/>
                </a:lnTo>
                <a:lnTo>
                  <a:pt x="153362" y="198843"/>
                </a:lnTo>
                <a:lnTo>
                  <a:pt x="159215" y="199493"/>
                </a:lnTo>
                <a:lnTo>
                  <a:pt x="165022" y="200878"/>
                </a:lnTo>
                <a:lnTo>
                  <a:pt x="170799" y="202755"/>
                </a:lnTo>
                <a:lnTo>
                  <a:pt x="176554" y="204958"/>
                </a:lnTo>
                <a:lnTo>
                  <a:pt x="181344" y="207380"/>
                </a:lnTo>
                <a:lnTo>
                  <a:pt x="185490" y="209946"/>
                </a:lnTo>
                <a:lnTo>
                  <a:pt x="189206" y="212610"/>
                </a:lnTo>
                <a:lnTo>
                  <a:pt x="192636" y="215338"/>
                </a:lnTo>
                <a:lnTo>
                  <a:pt x="198987" y="220910"/>
                </a:lnTo>
                <a:lnTo>
                  <a:pt x="201062" y="223729"/>
                </a:lnTo>
                <a:lnTo>
                  <a:pt x="204934" y="232247"/>
                </a:lnTo>
                <a:lnTo>
                  <a:pt x="209215" y="237950"/>
                </a:lnTo>
                <a:lnTo>
                  <a:pt x="210738" y="242709"/>
                </a:lnTo>
                <a:lnTo>
                  <a:pt x="211753" y="248739"/>
                </a:lnTo>
                <a:lnTo>
                  <a:pt x="212430" y="255617"/>
                </a:lnTo>
                <a:lnTo>
                  <a:pt x="211929" y="261155"/>
                </a:lnTo>
                <a:lnTo>
                  <a:pt x="210642" y="265799"/>
                </a:lnTo>
                <a:lnTo>
                  <a:pt x="206672" y="273499"/>
                </a:lnTo>
                <a:lnTo>
                  <a:pt x="201733" y="280097"/>
                </a:lnTo>
                <a:lnTo>
                  <a:pt x="196363" y="286204"/>
                </a:lnTo>
                <a:lnTo>
                  <a:pt x="193597" y="289166"/>
                </a:lnTo>
                <a:lnTo>
                  <a:pt x="189849" y="292093"/>
                </a:lnTo>
                <a:lnTo>
                  <a:pt x="185444" y="294997"/>
                </a:lnTo>
                <a:lnTo>
                  <a:pt x="180603" y="297885"/>
                </a:lnTo>
                <a:lnTo>
                  <a:pt x="173566" y="300763"/>
                </a:lnTo>
                <a:lnTo>
                  <a:pt x="165064" y="303634"/>
                </a:lnTo>
                <a:lnTo>
                  <a:pt x="155586" y="306501"/>
                </a:lnTo>
                <a:lnTo>
                  <a:pt x="147363" y="307460"/>
                </a:lnTo>
                <a:lnTo>
                  <a:pt x="139976" y="307147"/>
                </a:lnTo>
                <a:lnTo>
                  <a:pt x="133146" y="305985"/>
                </a:lnTo>
                <a:lnTo>
                  <a:pt x="127640" y="305211"/>
                </a:lnTo>
                <a:lnTo>
                  <a:pt x="123017" y="304694"/>
                </a:lnTo>
                <a:lnTo>
                  <a:pt x="118983" y="304351"/>
                </a:lnTo>
                <a:lnTo>
                  <a:pt x="112483" y="302216"/>
                </a:lnTo>
                <a:lnTo>
                  <a:pt x="104340" y="298888"/>
                </a:lnTo>
                <a:lnTo>
                  <a:pt x="95101" y="294764"/>
                </a:lnTo>
                <a:lnTo>
                  <a:pt x="87989" y="291063"/>
                </a:lnTo>
                <a:lnTo>
                  <a:pt x="82296" y="287642"/>
                </a:lnTo>
                <a:lnTo>
                  <a:pt x="77547" y="284410"/>
                </a:lnTo>
                <a:lnTo>
                  <a:pt x="74382" y="281302"/>
                </a:lnTo>
                <a:lnTo>
                  <a:pt x="72272" y="278278"/>
                </a:lnTo>
                <a:lnTo>
                  <a:pt x="68975" y="269520"/>
                </a:lnTo>
                <a:lnTo>
                  <a:pt x="66762" y="261851"/>
                </a:lnTo>
                <a:lnTo>
                  <a:pt x="64334" y="252928"/>
                </a:lnTo>
                <a:lnTo>
                  <a:pt x="63668" y="243170"/>
                </a:lnTo>
                <a:lnTo>
                  <a:pt x="64176" y="232854"/>
                </a:lnTo>
                <a:lnTo>
                  <a:pt x="65468" y="222167"/>
                </a:lnTo>
                <a:lnTo>
                  <a:pt x="67281" y="213137"/>
                </a:lnTo>
                <a:lnTo>
                  <a:pt x="69443" y="205212"/>
                </a:lnTo>
                <a:lnTo>
                  <a:pt x="79756" y="174254"/>
                </a:lnTo>
                <a:lnTo>
                  <a:pt x="86332" y="163097"/>
                </a:lnTo>
                <a:lnTo>
                  <a:pt x="95478" y="149945"/>
                </a:lnTo>
                <a:lnTo>
                  <a:pt x="106339" y="135461"/>
                </a:lnTo>
                <a:lnTo>
                  <a:pt x="115483" y="123900"/>
                </a:lnTo>
                <a:lnTo>
                  <a:pt x="123485" y="114289"/>
                </a:lnTo>
                <a:lnTo>
                  <a:pt x="130725" y="105976"/>
                </a:lnTo>
                <a:lnTo>
                  <a:pt x="156549" y="73879"/>
                </a:lnTo>
                <a:lnTo>
                  <a:pt x="172769" y="53318"/>
                </a:lnTo>
                <a:lnTo>
                  <a:pt x="184536" y="37707"/>
                </a:lnTo>
                <a:lnTo>
                  <a:pt x="193333" y="25393"/>
                </a:lnTo>
                <a:lnTo>
                  <a:pt x="209744" y="1046"/>
                </a:lnTo>
                <a:lnTo>
                  <a:pt x="209185" y="0"/>
                </a:lnTo>
                <a:lnTo>
                  <a:pt x="206908" y="256"/>
                </a:lnTo>
                <a:lnTo>
                  <a:pt x="203485" y="1379"/>
                </a:lnTo>
                <a:lnTo>
                  <a:pt x="197141" y="2626"/>
                </a:lnTo>
                <a:lnTo>
                  <a:pt x="188066" y="3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92"/>
          <p:cNvSpPr/>
          <p:nvPr/>
        </p:nvSpPr>
        <p:spPr>
          <a:xfrm>
            <a:off x="5895808" y="4365418"/>
            <a:ext cx="210486" cy="271870"/>
          </a:xfrm>
          <a:custGeom>
            <a:avLst/>
            <a:gdLst/>
            <a:ahLst/>
            <a:cxnLst/>
            <a:rect l="0" t="0" r="0" b="0"/>
            <a:pathLst>
              <a:path w="210486" h="271870">
                <a:moveTo>
                  <a:pt x="73509" y="6557"/>
                </a:moveTo>
                <a:lnTo>
                  <a:pt x="73509" y="18488"/>
                </a:lnTo>
                <a:lnTo>
                  <a:pt x="70969" y="26465"/>
                </a:lnTo>
                <a:lnTo>
                  <a:pt x="68958" y="31258"/>
                </a:lnTo>
                <a:lnTo>
                  <a:pt x="61644" y="46746"/>
                </a:lnTo>
                <a:lnTo>
                  <a:pt x="24145" y="123292"/>
                </a:lnTo>
                <a:lnTo>
                  <a:pt x="9977" y="155276"/>
                </a:lnTo>
                <a:lnTo>
                  <a:pt x="5437" y="167615"/>
                </a:lnTo>
                <a:lnTo>
                  <a:pt x="2410" y="177746"/>
                </a:lnTo>
                <a:lnTo>
                  <a:pt x="392" y="186406"/>
                </a:lnTo>
                <a:lnTo>
                  <a:pt x="0" y="197894"/>
                </a:lnTo>
                <a:lnTo>
                  <a:pt x="690" y="211267"/>
                </a:lnTo>
                <a:lnTo>
                  <a:pt x="2103" y="225898"/>
                </a:lnTo>
                <a:lnTo>
                  <a:pt x="4950" y="237556"/>
                </a:lnTo>
                <a:lnTo>
                  <a:pt x="8753" y="247234"/>
                </a:lnTo>
                <a:lnTo>
                  <a:pt x="13193" y="255591"/>
                </a:lnTo>
                <a:lnTo>
                  <a:pt x="17106" y="261162"/>
                </a:lnTo>
                <a:lnTo>
                  <a:pt x="20667" y="264876"/>
                </a:lnTo>
                <a:lnTo>
                  <a:pt x="23994" y="267352"/>
                </a:lnTo>
                <a:lnTo>
                  <a:pt x="28116" y="269003"/>
                </a:lnTo>
                <a:lnTo>
                  <a:pt x="32770" y="270104"/>
                </a:lnTo>
                <a:lnTo>
                  <a:pt x="37777" y="270837"/>
                </a:lnTo>
                <a:lnTo>
                  <a:pt x="42067" y="271326"/>
                </a:lnTo>
                <a:lnTo>
                  <a:pt x="45881" y="271652"/>
                </a:lnTo>
                <a:lnTo>
                  <a:pt x="49375" y="271869"/>
                </a:lnTo>
                <a:lnTo>
                  <a:pt x="53610" y="271062"/>
                </a:lnTo>
                <a:lnTo>
                  <a:pt x="58338" y="269571"/>
                </a:lnTo>
                <a:lnTo>
                  <a:pt x="63395" y="267624"/>
                </a:lnTo>
                <a:lnTo>
                  <a:pt x="67719" y="264422"/>
                </a:lnTo>
                <a:lnTo>
                  <a:pt x="71554" y="260382"/>
                </a:lnTo>
                <a:lnTo>
                  <a:pt x="75063" y="255783"/>
                </a:lnTo>
                <a:lnTo>
                  <a:pt x="82165" y="249860"/>
                </a:lnTo>
                <a:lnTo>
                  <a:pt x="91662" y="243054"/>
                </a:lnTo>
                <a:lnTo>
                  <a:pt x="102756" y="235659"/>
                </a:lnTo>
                <a:lnTo>
                  <a:pt x="112057" y="227872"/>
                </a:lnTo>
                <a:lnTo>
                  <a:pt x="120163" y="219823"/>
                </a:lnTo>
                <a:lnTo>
                  <a:pt x="127472" y="211599"/>
                </a:lnTo>
                <a:lnTo>
                  <a:pt x="140673" y="197382"/>
                </a:lnTo>
                <a:lnTo>
                  <a:pt x="146860" y="190924"/>
                </a:lnTo>
                <a:lnTo>
                  <a:pt x="152889" y="183760"/>
                </a:lnTo>
                <a:lnTo>
                  <a:pt x="158814" y="176127"/>
                </a:lnTo>
                <a:lnTo>
                  <a:pt x="164669" y="168181"/>
                </a:lnTo>
                <a:lnTo>
                  <a:pt x="169525" y="160027"/>
                </a:lnTo>
                <a:lnTo>
                  <a:pt x="173715" y="151733"/>
                </a:lnTo>
                <a:lnTo>
                  <a:pt x="177460" y="143345"/>
                </a:lnTo>
                <a:lnTo>
                  <a:pt x="181862" y="134897"/>
                </a:lnTo>
                <a:lnTo>
                  <a:pt x="186702" y="126407"/>
                </a:lnTo>
                <a:lnTo>
                  <a:pt x="191833" y="117889"/>
                </a:lnTo>
                <a:lnTo>
                  <a:pt x="196207" y="110306"/>
                </a:lnTo>
                <a:lnTo>
                  <a:pt x="203606" y="96799"/>
                </a:lnTo>
                <a:lnTo>
                  <a:pt x="205961" y="90531"/>
                </a:lnTo>
                <a:lnTo>
                  <a:pt x="207530" y="84447"/>
                </a:lnTo>
                <a:lnTo>
                  <a:pt x="208577" y="78486"/>
                </a:lnTo>
                <a:lnTo>
                  <a:pt x="209274" y="72608"/>
                </a:lnTo>
                <a:lnTo>
                  <a:pt x="209739" y="66783"/>
                </a:lnTo>
                <a:lnTo>
                  <a:pt x="210049" y="60995"/>
                </a:lnTo>
                <a:lnTo>
                  <a:pt x="210393" y="49484"/>
                </a:lnTo>
                <a:lnTo>
                  <a:pt x="210485" y="43747"/>
                </a:lnTo>
                <a:lnTo>
                  <a:pt x="209594" y="38970"/>
                </a:lnTo>
                <a:lnTo>
                  <a:pt x="206064" y="31123"/>
                </a:lnTo>
                <a:lnTo>
                  <a:pt x="201320" y="24460"/>
                </a:lnTo>
                <a:lnTo>
                  <a:pt x="198721" y="21350"/>
                </a:lnTo>
                <a:lnTo>
                  <a:pt x="195084" y="18324"/>
                </a:lnTo>
                <a:lnTo>
                  <a:pt x="190754" y="15354"/>
                </a:lnTo>
                <a:lnTo>
                  <a:pt x="185963" y="12421"/>
                </a:lnTo>
                <a:lnTo>
                  <a:pt x="180863" y="10466"/>
                </a:lnTo>
                <a:lnTo>
                  <a:pt x="175559" y="9163"/>
                </a:lnTo>
                <a:lnTo>
                  <a:pt x="170117" y="8294"/>
                </a:lnTo>
                <a:lnTo>
                  <a:pt x="163632" y="6763"/>
                </a:lnTo>
                <a:lnTo>
                  <a:pt x="156451" y="4789"/>
                </a:lnTo>
                <a:lnTo>
                  <a:pt x="148806" y="2521"/>
                </a:lnTo>
                <a:lnTo>
                  <a:pt x="141804" y="1008"/>
                </a:lnTo>
                <a:lnTo>
                  <a:pt x="135232" y="0"/>
                </a:lnTo>
                <a:lnTo>
                  <a:pt x="116371" y="65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93"/>
          <p:cNvSpPr/>
          <p:nvPr/>
        </p:nvSpPr>
        <p:spPr>
          <a:xfrm>
            <a:off x="6217920" y="4294822"/>
            <a:ext cx="127377" cy="94091"/>
          </a:xfrm>
          <a:custGeom>
            <a:avLst/>
            <a:gdLst/>
            <a:ahLst/>
            <a:cxnLst/>
            <a:rect l="0" t="0" r="0" b="0"/>
            <a:pathLst>
              <a:path w="127377" h="94091">
                <a:moveTo>
                  <a:pt x="25717" y="0"/>
                </a:moveTo>
                <a:lnTo>
                  <a:pt x="34819" y="9102"/>
                </a:lnTo>
                <a:lnTo>
                  <a:pt x="36547" y="12736"/>
                </a:lnTo>
                <a:lnTo>
                  <a:pt x="36747" y="16110"/>
                </a:lnTo>
                <a:lnTo>
                  <a:pt x="35928" y="19313"/>
                </a:lnTo>
                <a:lnTo>
                  <a:pt x="35382" y="22400"/>
                </a:lnTo>
                <a:lnTo>
                  <a:pt x="35018" y="25411"/>
                </a:lnTo>
                <a:lnTo>
                  <a:pt x="34775" y="28371"/>
                </a:lnTo>
                <a:lnTo>
                  <a:pt x="33661" y="34154"/>
                </a:lnTo>
                <a:lnTo>
                  <a:pt x="29883" y="50740"/>
                </a:lnTo>
                <a:lnTo>
                  <a:pt x="29447" y="58592"/>
                </a:lnTo>
                <a:lnTo>
                  <a:pt x="30109" y="65731"/>
                </a:lnTo>
                <a:lnTo>
                  <a:pt x="31502" y="72396"/>
                </a:lnTo>
                <a:lnTo>
                  <a:pt x="32431" y="77792"/>
                </a:lnTo>
                <a:lnTo>
                  <a:pt x="33051" y="82341"/>
                </a:lnTo>
                <a:lnTo>
                  <a:pt x="33463" y="86326"/>
                </a:lnTo>
                <a:lnTo>
                  <a:pt x="34691" y="88984"/>
                </a:lnTo>
                <a:lnTo>
                  <a:pt x="36462" y="90755"/>
                </a:lnTo>
                <a:lnTo>
                  <a:pt x="38596" y="91936"/>
                </a:lnTo>
                <a:lnTo>
                  <a:pt x="41923" y="92723"/>
                </a:lnTo>
                <a:lnTo>
                  <a:pt x="46046" y="93248"/>
                </a:lnTo>
                <a:lnTo>
                  <a:pt x="50700" y="93598"/>
                </a:lnTo>
                <a:lnTo>
                  <a:pt x="55707" y="93831"/>
                </a:lnTo>
                <a:lnTo>
                  <a:pt x="66351" y="94090"/>
                </a:lnTo>
                <a:lnTo>
                  <a:pt x="70904" y="93207"/>
                </a:lnTo>
                <a:lnTo>
                  <a:pt x="74892" y="91666"/>
                </a:lnTo>
                <a:lnTo>
                  <a:pt x="78503" y="89685"/>
                </a:lnTo>
                <a:lnTo>
                  <a:pt x="81862" y="88365"/>
                </a:lnTo>
                <a:lnTo>
                  <a:pt x="85055" y="87485"/>
                </a:lnTo>
                <a:lnTo>
                  <a:pt x="88136" y="86899"/>
                </a:lnTo>
                <a:lnTo>
                  <a:pt x="91142" y="85555"/>
                </a:lnTo>
                <a:lnTo>
                  <a:pt x="94099" y="83707"/>
                </a:lnTo>
                <a:lnTo>
                  <a:pt x="97022" y="81522"/>
                </a:lnTo>
                <a:lnTo>
                  <a:pt x="101829" y="77208"/>
                </a:lnTo>
                <a:lnTo>
                  <a:pt x="114789" y="64795"/>
                </a:lnTo>
                <a:lnTo>
                  <a:pt x="119389" y="59389"/>
                </a:lnTo>
                <a:lnTo>
                  <a:pt x="122455" y="54833"/>
                </a:lnTo>
                <a:lnTo>
                  <a:pt x="124499" y="50842"/>
                </a:lnTo>
                <a:lnTo>
                  <a:pt x="125862" y="46278"/>
                </a:lnTo>
                <a:lnTo>
                  <a:pt x="126771" y="41329"/>
                </a:lnTo>
                <a:lnTo>
                  <a:pt x="127376" y="36125"/>
                </a:lnTo>
                <a:lnTo>
                  <a:pt x="126827" y="32656"/>
                </a:lnTo>
                <a:lnTo>
                  <a:pt x="125509" y="30343"/>
                </a:lnTo>
                <a:lnTo>
                  <a:pt x="123677" y="28802"/>
                </a:lnTo>
                <a:lnTo>
                  <a:pt x="120552" y="26821"/>
                </a:lnTo>
                <a:lnTo>
                  <a:pt x="116562" y="24548"/>
                </a:lnTo>
                <a:lnTo>
                  <a:pt x="111998" y="22081"/>
                </a:lnTo>
                <a:lnTo>
                  <a:pt x="108003" y="19483"/>
                </a:lnTo>
                <a:lnTo>
                  <a:pt x="104387" y="16799"/>
                </a:lnTo>
                <a:lnTo>
                  <a:pt x="101024" y="14056"/>
                </a:lnTo>
                <a:lnTo>
                  <a:pt x="96877" y="12229"/>
                </a:lnTo>
                <a:lnTo>
                  <a:pt x="92207" y="11010"/>
                </a:lnTo>
                <a:lnTo>
                  <a:pt x="87188" y="10198"/>
                </a:lnTo>
                <a:lnTo>
                  <a:pt x="80033" y="9656"/>
                </a:lnTo>
                <a:lnTo>
                  <a:pt x="71453" y="9295"/>
                </a:lnTo>
                <a:lnTo>
                  <a:pt x="61923" y="9054"/>
                </a:lnTo>
                <a:lnTo>
                  <a:pt x="53664" y="9846"/>
                </a:lnTo>
                <a:lnTo>
                  <a:pt x="46254" y="11327"/>
                </a:lnTo>
                <a:lnTo>
                  <a:pt x="39408" y="13266"/>
                </a:lnTo>
                <a:lnTo>
                  <a:pt x="32939" y="14559"/>
                </a:lnTo>
                <a:lnTo>
                  <a:pt x="26722" y="15421"/>
                </a:lnTo>
                <a:lnTo>
                  <a:pt x="20672" y="15996"/>
                </a:lnTo>
                <a:lnTo>
                  <a:pt x="15686" y="17331"/>
                </a:lnTo>
                <a:lnTo>
                  <a:pt x="11410" y="19174"/>
                </a:lnTo>
                <a:lnTo>
                  <a:pt x="0" y="257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94"/>
          <p:cNvSpPr/>
          <p:nvPr/>
        </p:nvSpPr>
        <p:spPr>
          <a:xfrm>
            <a:off x="5806440" y="1812819"/>
            <a:ext cx="94298" cy="287444"/>
          </a:xfrm>
          <a:custGeom>
            <a:avLst/>
            <a:gdLst/>
            <a:ahLst/>
            <a:cxnLst/>
            <a:rect l="0" t="0" r="0" b="0"/>
            <a:pathLst>
              <a:path w="94298" h="287444">
                <a:moveTo>
                  <a:pt x="0" y="4551"/>
                </a:moveTo>
                <a:lnTo>
                  <a:pt x="0" y="0"/>
                </a:lnTo>
                <a:lnTo>
                  <a:pt x="952" y="1517"/>
                </a:lnTo>
                <a:lnTo>
                  <a:pt x="2540" y="5385"/>
                </a:lnTo>
                <a:lnTo>
                  <a:pt x="4551" y="10822"/>
                </a:lnTo>
                <a:lnTo>
                  <a:pt x="5891" y="16352"/>
                </a:lnTo>
                <a:lnTo>
                  <a:pt x="6785" y="21943"/>
                </a:lnTo>
                <a:lnTo>
                  <a:pt x="7381" y="27576"/>
                </a:lnTo>
                <a:lnTo>
                  <a:pt x="8730" y="32283"/>
                </a:lnTo>
                <a:lnTo>
                  <a:pt x="10583" y="36374"/>
                </a:lnTo>
                <a:lnTo>
                  <a:pt x="12770" y="40054"/>
                </a:lnTo>
                <a:lnTo>
                  <a:pt x="15200" y="46682"/>
                </a:lnTo>
                <a:lnTo>
                  <a:pt x="15848" y="49783"/>
                </a:lnTo>
                <a:lnTo>
                  <a:pt x="18186" y="55661"/>
                </a:lnTo>
                <a:lnTo>
                  <a:pt x="21648" y="63389"/>
                </a:lnTo>
                <a:lnTo>
                  <a:pt x="25862" y="72351"/>
                </a:lnTo>
                <a:lnTo>
                  <a:pt x="29624" y="83089"/>
                </a:lnTo>
                <a:lnTo>
                  <a:pt x="33084" y="95009"/>
                </a:lnTo>
                <a:lnTo>
                  <a:pt x="36343" y="107719"/>
                </a:lnTo>
                <a:lnTo>
                  <a:pt x="39469" y="117144"/>
                </a:lnTo>
                <a:lnTo>
                  <a:pt x="42505" y="124381"/>
                </a:lnTo>
                <a:lnTo>
                  <a:pt x="45481" y="130157"/>
                </a:lnTo>
                <a:lnTo>
                  <a:pt x="56409" y="154356"/>
                </a:lnTo>
                <a:lnTo>
                  <a:pt x="63323" y="170143"/>
                </a:lnTo>
                <a:lnTo>
                  <a:pt x="67933" y="182573"/>
                </a:lnTo>
                <a:lnTo>
                  <a:pt x="71006" y="192765"/>
                </a:lnTo>
                <a:lnTo>
                  <a:pt x="73054" y="201464"/>
                </a:lnTo>
                <a:lnTo>
                  <a:pt x="75373" y="208216"/>
                </a:lnTo>
                <a:lnTo>
                  <a:pt x="77871" y="213670"/>
                </a:lnTo>
                <a:lnTo>
                  <a:pt x="80489" y="218259"/>
                </a:lnTo>
                <a:lnTo>
                  <a:pt x="83187" y="225128"/>
                </a:lnTo>
                <a:lnTo>
                  <a:pt x="85937" y="233517"/>
                </a:lnTo>
                <a:lnTo>
                  <a:pt x="88724" y="242920"/>
                </a:lnTo>
                <a:lnTo>
                  <a:pt x="90582" y="252046"/>
                </a:lnTo>
                <a:lnTo>
                  <a:pt x="91820" y="260987"/>
                </a:lnTo>
                <a:lnTo>
                  <a:pt x="94297" y="2874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95"/>
          <p:cNvSpPr/>
          <p:nvPr/>
        </p:nvSpPr>
        <p:spPr>
          <a:xfrm>
            <a:off x="5926808" y="1826340"/>
            <a:ext cx="273968" cy="291024"/>
          </a:xfrm>
          <a:custGeom>
            <a:avLst/>
            <a:gdLst/>
            <a:ahLst/>
            <a:cxnLst/>
            <a:rect l="0" t="0" r="0" b="0"/>
            <a:pathLst>
              <a:path w="273968" h="291024">
                <a:moveTo>
                  <a:pt x="8219" y="68182"/>
                </a:moveTo>
                <a:lnTo>
                  <a:pt x="3669" y="54530"/>
                </a:lnTo>
                <a:lnTo>
                  <a:pt x="2328" y="49555"/>
                </a:lnTo>
                <a:lnTo>
                  <a:pt x="838" y="41489"/>
                </a:lnTo>
                <a:lnTo>
                  <a:pt x="176" y="34728"/>
                </a:lnTo>
                <a:lnTo>
                  <a:pt x="0" y="31592"/>
                </a:lnTo>
                <a:lnTo>
                  <a:pt x="835" y="28549"/>
                </a:lnTo>
                <a:lnTo>
                  <a:pt x="4302" y="22627"/>
                </a:lnTo>
                <a:lnTo>
                  <a:pt x="11610" y="13938"/>
                </a:lnTo>
                <a:lnTo>
                  <a:pt x="15256" y="9882"/>
                </a:lnTo>
                <a:lnTo>
                  <a:pt x="21189" y="6394"/>
                </a:lnTo>
                <a:lnTo>
                  <a:pt x="29224" y="2621"/>
                </a:lnTo>
                <a:lnTo>
                  <a:pt x="35970" y="944"/>
                </a:lnTo>
                <a:lnTo>
                  <a:pt x="40054" y="496"/>
                </a:lnTo>
                <a:lnTo>
                  <a:pt x="44682" y="198"/>
                </a:lnTo>
                <a:lnTo>
                  <a:pt x="49674" y="0"/>
                </a:lnTo>
                <a:lnTo>
                  <a:pt x="53953" y="819"/>
                </a:lnTo>
                <a:lnTo>
                  <a:pt x="64526" y="5572"/>
                </a:lnTo>
                <a:lnTo>
                  <a:pt x="70710" y="7018"/>
                </a:lnTo>
                <a:lnTo>
                  <a:pt x="79173" y="10201"/>
                </a:lnTo>
                <a:lnTo>
                  <a:pt x="84096" y="12383"/>
                </a:lnTo>
                <a:lnTo>
                  <a:pt x="92107" y="17347"/>
                </a:lnTo>
                <a:lnTo>
                  <a:pt x="99795" y="23681"/>
                </a:lnTo>
                <a:lnTo>
                  <a:pt x="104513" y="28037"/>
                </a:lnTo>
                <a:lnTo>
                  <a:pt x="109562" y="32846"/>
                </a:lnTo>
                <a:lnTo>
                  <a:pt x="112929" y="37958"/>
                </a:lnTo>
                <a:lnTo>
                  <a:pt x="115173" y="43270"/>
                </a:lnTo>
                <a:lnTo>
                  <a:pt x="116669" y="48716"/>
                </a:lnTo>
                <a:lnTo>
                  <a:pt x="120524" y="58063"/>
                </a:lnTo>
                <a:lnTo>
                  <a:pt x="125952" y="70008"/>
                </a:lnTo>
                <a:lnTo>
                  <a:pt x="132427" y="83687"/>
                </a:lnTo>
                <a:lnTo>
                  <a:pt x="137697" y="98521"/>
                </a:lnTo>
                <a:lnTo>
                  <a:pt x="142163" y="114126"/>
                </a:lnTo>
                <a:lnTo>
                  <a:pt x="146093" y="130244"/>
                </a:lnTo>
                <a:lnTo>
                  <a:pt x="148712" y="146704"/>
                </a:lnTo>
                <a:lnTo>
                  <a:pt x="150459" y="163393"/>
                </a:lnTo>
                <a:lnTo>
                  <a:pt x="151623" y="180233"/>
                </a:lnTo>
                <a:lnTo>
                  <a:pt x="151447" y="194318"/>
                </a:lnTo>
                <a:lnTo>
                  <a:pt x="150377" y="206565"/>
                </a:lnTo>
                <a:lnTo>
                  <a:pt x="148711" y="217587"/>
                </a:lnTo>
                <a:lnTo>
                  <a:pt x="146648" y="226841"/>
                </a:lnTo>
                <a:lnTo>
                  <a:pt x="144320" y="234914"/>
                </a:lnTo>
                <a:lnTo>
                  <a:pt x="141815" y="242202"/>
                </a:lnTo>
                <a:lnTo>
                  <a:pt x="139193" y="248013"/>
                </a:lnTo>
                <a:lnTo>
                  <a:pt x="133740" y="257009"/>
                </a:lnTo>
                <a:lnTo>
                  <a:pt x="128141" y="264183"/>
                </a:lnTo>
                <a:lnTo>
                  <a:pt x="122477" y="270546"/>
                </a:lnTo>
                <a:lnTo>
                  <a:pt x="113934" y="279483"/>
                </a:lnTo>
                <a:lnTo>
                  <a:pt x="108227" y="285284"/>
                </a:lnTo>
                <a:lnTo>
                  <a:pt x="104418" y="287211"/>
                </a:lnTo>
                <a:lnTo>
                  <a:pt x="99974" y="288497"/>
                </a:lnTo>
                <a:lnTo>
                  <a:pt x="95106" y="289353"/>
                </a:lnTo>
                <a:lnTo>
                  <a:pt x="87158" y="290305"/>
                </a:lnTo>
                <a:lnTo>
                  <a:pt x="79498" y="290729"/>
                </a:lnTo>
                <a:lnTo>
                  <a:pt x="65428" y="290967"/>
                </a:lnTo>
                <a:lnTo>
                  <a:pt x="58093" y="291023"/>
                </a:lnTo>
                <a:lnTo>
                  <a:pt x="54803" y="290085"/>
                </a:lnTo>
                <a:lnTo>
                  <a:pt x="48608" y="286503"/>
                </a:lnTo>
                <a:lnTo>
                  <a:pt x="42680" y="284276"/>
                </a:lnTo>
                <a:lnTo>
                  <a:pt x="39765" y="283682"/>
                </a:lnTo>
                <a:lnTo>
                  <a:pt x="36870" y="281381"/>
                </a:lnTo>
                <a:lnTo>
                  <a:pt x="31113" y="273745"/>
                </a:lnTo>
                <a:lnTo>
                  <a:pt x="27919" y="266541"/>
                </a:lnTo>
                <a:lnTo>
                  <a:pt x="26500" y="258259"/>
                </a:lnTo>
                <a:lnTo>
                  <a:pt x="26121" y="252050"/>
                </a:lnTo>
                <a:lnTo>
                  <a:pt x="25869" y="245053"/>
                </a:lnTo>
                <a:lnTo>
                  <a:pt x="26653" y="238484"/>
                </a:lnTo>
                <a:lnTo>
                  <a:pt x="28128" y="232199"/>
                </a:lnTo>
                <a:lnTo>
                  <a:pt x="30065" y="226104"/>
                </a:lnTo>
                <a:lnTo>
                  <a:pt x="32308" y="222041"/>
                </a:lnTo>
                <a:lnTo>
                  <a:pt x="34756" y="219332"/>
                </a:lnTo>
                <a:lnTo>
                  <a:pt x="40968" y="215370"/>
                </a:lnTo>
                <a:lnTo>
                  <a:pt x="45292" y="212980"/>
                </a:lnTo>
                <a:lnTo>
                  <a:pt x="50079" y="210434"/>
                </a:lnTo>
                <a:lnTo>
                  <a:pt x="57938" y="205065"/>
                </a:lnTo>
                <a:lnTo>
                  <a:pt x="61368" y="202300"/>
                </a:lnTo>
                <a:lnTo>
                  <a:pt x="66512" y="199504"/>
                </a:lnTo>
                <a:lnTo>
                  <a:pt x="72799" y="196688"/>
                </a:lnTo>
                <a:lnTo>
                  <a:pt x="79847" y="193857"/>
                </a:lnTo>
                <a:lnTo>
                  <a:pt x="88356" y="191971"/>
                </a:lnTo>
                <a:lnTo>
                  <a:pt x="97839" y="190713"/>
                </a:lnTo>
                <a:lnTo>
                  <a:pt x="107970" y="189874"/>
                </a:lnTo>
                <a:lnTo>
                  <a:pt x="117583" y="190268"/>
                </a:lnTo>
                <a:lnTo>
                  <a:pt x="126848" y="191482"/>
                </a:lnTo>
                <a:lnTo>
                  <a:pt x="135882" y="193245"/>
                </a:lnTo>
                <a:lnTo>
                  <a:pt x="143810" y="195372"/>
                </a:lnTo>
                <a:lnTo>
                  <a:pt x="151001" y="197743"/>
                </a:lnTo>
                <a:lnTo>
                  <a:pt x="157699" y="200276"/>
                </a:lnTo>
                <a:lnTo>
                  <a:pt x="172763" y="205630"/>
                </a:lnTo>
                <a:lnTo>
                  <a:pt x="180780" y="208392"/>
                </a:lnTo>
                <a:lnTo>
                  <a:pt x="187077" y="211185"/>
                </a:lnTo>
                <a:lnTo>
                  <a:pt x="192228" y="214000"/>
                </a:lnTo>
                <a:lnTo>
                  <a:pt x="196614" y="216829"/>
                </a:lnTo>
                <a:lnTo>
                  <a:pt x="203348" y="222525"/>
                </a:lnTo>
                <a:lnTo>
                  <a:pt x="211648" y="230132"/>
                </a:lnTo>
                <a:lnTo>
                  <a:pt x="220991" y="239014"/>
                </a:lnTo>
                <a:lnTo>
                  <a:pt x="229124" y="245887"/>
                </a:lnTo>
                <a:lnTo>
                  <a:pt x="236452" y="251422"/>
                </a:lnTo>
                <a:lnTo>
                  <a:pt x="243242" y="256065"/>
                </a:lnTo>
                <a:lnTo>
                  <a:pt x="248721" y="259160"/>
                </a:lnTo>
                <a:lnTo>
                  <a:pt x="253326" y="261223"/>
                </a:lnTo>
                <a:lnTo>
                  <a:pt x="257349" y="262598"/>
                </a:lnTo>
                <a:lnTo>
                  <a:pt x="260031" y="264468"/>
                </a:lnTo>
                <a:lnTo>
                  <a:pt x="261818" y="266667"/>
                </a:lnTo>
                <a:lnTo>
                  <a:pt x="273967" y="2739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96"/>
          <p:cNvSpPr/>
          <p:nvPr/>
        </p:nvSpPr>
        <p:spPr>
          <a:xfrm>
            <a:off x="6179727" y="1851660"/>
            <a:ext cx="173304" cy="239641"/>
          </a:xfrm>
          <a:custGeom>
            <a:avLst/>
            <a:gdLst/>
            <a:ahLst/>
            <a:cxnLst/>
            <a:rect l="0" t="0" r="0" b="0"/>
            <a:pathLst>
              <a:path w="173304" h="239641">
                <a:moveTo>
                  <a:pt x="55338" y="0"/>
                </a:moveTo>
                <a:lnTo>
                  <a:pt x="36025" y="0"/>
                </a:lnTo>
                <a:lnTo>
                  <a:pt x="33890" y="952"/>
                </a:lnTo>
                <a:lnTo>
                  <a:pt x="32467" y="2540"/>
                </a:lnTo>
                <a:lnTo>
                  <a:pt x="31518" y="4550"/>
                </a:lnTo>
                <a:lnTo>
                  <a:pt x="27924" y="9325"/>
                </a:lnTo>
                <a:lnTo>
                  <a:pt x="25631" y="11931"/>
                </a:lnTo>
                <a:lnTo>
                  <a:pt x="24104" y="14622"/>
                </a:lnTo>
                <a:lnTo>
                  <a:pt x="22406" y="20151"/>
                </a:lnTo>
                <a:lnTo>
                  <a:pt x="21953" y="23911"/>
                </a:lnTo>
                <a:lnTo>
                  <a:pt x="21651" y="28323"/>
                </a:lnTo>
                <a:lnTo>
                  <a:pt x="21450" y="33169"/>
                </a:lnTo>
                <a:lnTo>
                  <a:pt x="20363" y="38305"/>
                </a:lnTo>
                <a:lnTo>
                  <a:pt x="18687" y="43634"/>
                </a:lnTo>
                <a:lnTo>
                  <a:pt x="16616" y="49092"/>
                </a:lnTo>
                <a:lnTo>
                  <a:pt x="14283" y="54635"/>
                </a:lnTo>
                <a:lnTo>
                  <a:pt x="11776" y="60236"/>
                </a:lnTo>
                <a:lnTo>
                  <a:pt x="9151" y="65875"/>
                </a:lnTo>
                <a:lnTo>
                  <a:pt x="6449" y="74396"/>
                </a:lnTo>
                <a:lnTo>
                  <a:pt x="3695" y="84840"/>
                </a:lnTo>
                <a:lnTo>
                  <a:pt x="906" y="96565"/>
                </a:lnTo>
                <a:lnTo>
                  <a:pt x="0" y="111049"/>
                </a:lnTo>
                <a:lnTo>
                  <a:pt x="349" y="127372"/>
                </a:lnTo>
                <a:lnTo>
                  <a:pt x="1533" y="144922"/>
                </a:lnTo>
                <a:lnTo>
                  <a:pt x="3276" y="157575"/>
                </a:lnTo>
                <a:lnTo>
                  <a:pt x="5390" y="166962"/>
                </a:lnTo>
                <a:lnTo>
                  <a:pt x="15627" y="197974"/>
                </a:lnTo>
                <a:lnTo>
                  <a:pt x="18386" y="204373"/>
                </a:lnTo>
                <a:lnTo>
                  <a:pt x="21178" y="209591"/>
                </a:lnTo>
                <a:lnTo>
                  <a:pt x="23992" y="214022"/>
                </a:lnTo>
                <a:lnTo>
                  <a:pt x="26821" y="216976"/>
                </a:lnTo>
                <a:lnTo>
                  <a:pt x="29659" y="218946"/>
                </a:lnTo>
                <a:lnTo>
                  <a:pt x="32503" y="220259"/>
                </a:lnTo>
                <a:lnTo>
                  <a:pt x="45609" y="226657"/>
                </a:lnTo>
                <a:lnTo>
                  <a:pt x="49804" y="228257"/>
                </a:lnTo>
                <a:lnTo>
                  <a:pt x="53554" y="229324"/>
                </a:lnTo>
                <a:lnTo>
                  <a:pt x="57005" y="230035"/>
                </a:lnTo>
                <a:lnTo>
                  <a:pt x="60259" y="231462"/>
                </a:lnTo>
                <a:lnTo>
                  <a:pt x="63382" y="233365"/>
                </a:lnTo>
                <a:lnTo>
                  <a:pt x="66415" y="235587"/>
                </a:lnTo>
                <a:lnTo>
                  <a:pt x="71295" y="237068"/>
                </a:lnTo>
                <a:lnTo>
                  <a:pt x="77406" y="238055"/>
                </a:lnTo>
                <a:lnTo>
                  <a:pt x="84337" y="238713"/>
                </a:lnTo>
                <a:lnTo>
                  <a:pt x="89911" y="239152"/>
                </a:lnTo>
                <a:lnTo>
                  <a:pt x="94579" y="239445"/>
                </a:lnTo>
                <a:lnTo>
                  <a:pt x="98644" y="239640"/>
                </a:lnTo>
                <a:lnTo>
                  <a:pt x="103258" y="238817"/>
                </a:lnTo>
                <a:lnTo>
                  <a:pt x="108239" y="237316"/>
                </a:lnTo>
                <a:lnTo>
                  <a:pt x="113466" y="235363"/>
                </a:lnTo>
                <a:lnTo>
                  <a:pt x="117902" y="233109"/>
                </a:lnTo>
                <a:lnTo>
                  <a:pt x="121812" y="230653"/>
                </a:lnTo>
                <a:lnTo>
                  <a:pt x="125371" y="228064"/>
                </a:lnTo>
                <a:lnTo>
                  <a:pt x="128697" y="225385"/>
                </a:lnTo>
                <a:lnTo>
                  <a:pt x="131866" y="222646"/>
                </a:lnTo>
                <a:lnTo>
                  <a:pt x="134932" y="219868"/>
                </a:lnTo>
                <a:lnTo>
                  <a:pt x="140878" y="214242"/>
                </a:lnTo>
                <a:lnTo>
                  <a:pt x="143797" y="211408"/>
                </a:lnTo>
                <a:lnTo>
                  <a:pt x="147648" y="206661"/>
                </a:lnTo>
                <a:lnTo>
                  <a:pt x="152121" y="200639"/>
                </a:lnTo>
                <a:lnTo>
                  <a:pt x="157007" y="193766"/>
                </a:lnTo>
                <a:lnTo>
                  <a:pt x="161217" y="186328"/>
                </a:lnTo>
                <a:lnTo>
                  <a:pt x="164976" y="178511"/>
                </a:lnTo>
                <a:lnTo>
                  <a:pt x="168435" y="170442"/>
                </a:lnTo>
                <a:lnTo>
                  <a:pt x="170741" y="162205"/>
                </a:lnTo>
                <a:lnTo>
                  <a:pt x="172278" y="153857"/>
                </a:lnTo>
                <a:lnTo>
                  <a:pt x="173303" y="145433"/>
                </a:lnTo>
                <a:lnTo>
                  <a:pt x="173034" y="136960"/>
                </a:lnTo>
                <a:lnTo>
                  <a:pt x="171902" y="128454"/>
                </a:lnTo>
                <a:lnTo>
                  <a:pt x="170195" y="119926"/>
                </a:lnTo>
                <a:lnTo>
                  <a:pt x="168104" y="111383"/>
                </a:lnTo>
                <a:lnTo>
                  <a:pt x="165758" y="102830"/>
                </a:lnTo>
                <a:lnTo>
                  <a:pt x="160611" y="85707"/>
                </a:lnTo>
                <a:lnTo>
                  <a:pt x="155148" y="68572"/>
                </a:lnTo>
                <a:lnTo>
                  <a:pt x="151405" y="60954"/>
                </a:lnTo>
                <a:lnTo>
                  <a:pt x="147005" y="53971"/>
                </a:lnTo>
                <a:lnTo>
                  <a:pt x="142167" y="47411"/>
                </a:lnTo>
                <a:lnTo>
                  <a:pt x="137989" y="43037"/>
                </a:lnTo>
                <a:lnTo>
                  <a:pt x="134251" y="40121"/>
                </a:lnTo>
                <a:lnTo>
                  <a:pt x="130806" y="38177"/>
                </a:lnTo>
                <a:lnTo>
                  <a:pt x="121899" y="33478"/>
                </a:lnTo>
                <a:lnTo>
                  <a:pt x="116857" y="30891"/>
                </a:lnTo>
                <a:lnTo>
                  <a:pt x="110638" y="28214"/>
                </a:lnTo>
                <a:lnTo>
                  <a:pt x="103635" y="25476"/>
                </a:lnTo>
                <a:lnTo>
                  <a:pt x="96108" y="22699"/>
                </a:lnTo>
                <a:lnTo>
                  <a:pt x="90138" y="20848"/>
                </a:lnTo>
                <a:lnTo>
                  <a:pt x="85205" y="19613"/>
                </a:lnTo>
                <a:lnTo>
                  <a:pt x="63910"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97"/>
          <p:cNvSpPr/>
          <p:nvPr/>
        </p:nvSpPr>
        <p:spPr>
          <a:xfrm>
            <a:off x="6364022" y="1748789"/>
            <a:ext cx="85143" cy="102475"/>
          </a:xfrm>
          <a:custGeom>
            <a:avLst/>
            <a:gdLst/>
            <a:ahLst/>
            <a:cxnLst/>
            <a:rect l="0" t="0" r="0" b="0"/>
            <a:pathLst>
              <a:path w="85143" h="102475">
                <a:moveTo>
                  <a:pt x="42493" y="0"/>
                </a:moveTo>
                <a:lnTo>
                  <a:pt x="28840" y="4551"/>
                </a:lnTo>
                <a:lnTo>
                  <a:pt x="23866" y="6844"/>
                </a:lnTo>
                <a:lnTo>
                  <a:pt x="19597" y="9326"/>
                </a:lnTo>
                <a:lnTo>
                  <a:pt x="10454" y="15601"/>
                </a:lnTo>
                <a:lnTo>
                  <a:pt x="9703" y="17068"/>
                </a:lnTo>
                <a:lnTo>
                  <a:pt x="9203" y="18999"/>
                </a:lnTo>
                <a:lnTo>
                  <a:pt x="8870" y="21239"/>
                </a:lnTo>
                <a:lnTo>
                  <a:pt x="7694" y="23684"/>
                </a:lnTo>
                <a:lnTo>
                  <a:pt x="5959" y="26267"/>
                </a:lnTo>
                <a:lnTo>
                  <a:pt x="3849" y="28942"/>
                </a:lnTo>
                <a:lnTo>
                  <a:pt x="2443" y="32629"/>
                </a:lnTo>
                <a:lnTo>
                  <a:pt x="1505" y="36993"/>
                </a:lnTo>
                <a:lnTo>
                  <a:pt x="880" y="41807"/>
                </a:lnTo>
                <a:lnTo>
                  <a:pt x="463" y="48827"/>
                </a:lnTo>
                <a:lnTo>
                  <a:pt x="0" y="66786"/>
                </a:lnTo>
                <a:lnTo>
                  <a:pt x="830" y="73099"/>
                </a:lnTo>
                <a:lnTo>
                  <a:pt x="2335" y="77308"/>
                </a:lnTo>
                <a:lnTo>
                  <a:pt x="4291" y="80114"/>
                </a:lnTo>
                <a:lnTo>
                  <a:pt x="5595" y="82937"/>
                </a:lnTo>
                <a:lnTo>
                  <a:pt x="6464" y="85771"/>
                </a:lnTo>
                <a:lnTo>
                  <a:pt x="7044" y="88614"/>
                </a:lnTo>
                <a:lnTo>
                  <a:pt x="8382" y="90509"/>
                </a:lnTo>
                <a:lnTo>
                  <a:pt x="10228" y="91772"/>
                </a:lnTo>
                <a:lnTo>
                  <a:pt x="12410" y="92614"/>
                </a:lnTo>
                <a:lnTo>
                  <a:pt x="13865" y="94128"/>
                </a:lnTo>
                <a:lnTo>
                  <a:pt x="14835" y="96090"/>
                </a:lnTo>
                <a:lnTo>
                  <a:pt x="15482" y="98350"/>
                </a:lnTo>
                <a:lnTo>
                  <a:pt x="16866" y="99857"/>
                </a:lnTo>
                <a:lnTo>
                  <a:pt x="18740" y="100861"/>
                </a:lnTo>
                <a:lnTo>
                  <a:pt x="20943" y="101531"/>
                </a:lnTo>
                <a:lnTo>
                  <a:pt x="24316" y="101978"/>
                </a:lnTo>
                <a:lnTo>
                  <a:pt x="28470" y="102275"/>
                </a:lnTo>
                <a:lnTo>
                  <a:pt x="33144" y="102474"/>
                </a:lnTo>
                <a:lnTo>
                  <a:pt x="37213" y="101654"/>
                </a:lnTo>
                <a:lnTo>
                  <a:pt x="40878" y="100154"/>
                </a:lnTo>
                <a:lnTo>
                  <a:pt x="44274" y="98202"/>
                </a:lnTo>
                <a:lnTo>
                  <a:pt x="55667" y="90953"/>
                </a:lnTo>
                <a:lnTo>
                  <a:pt x="62705" y="86353"/>
                </a:lnTo>
                <a:lnTo>
                  <a:pt x="68350" y="82334"/>
                </a:lnTo>
                <a:lnTo>
                  <a:pt x="73066" y="78702"/>
                </a:lnTo>
                <a:lnTo>
                  <a:pt x="77162" y="75328"/>
                </a:lnTo>
                <a:lnTo>
                  <a:pt x="79893" y="72126"/>
                </a:lnTo>
                <a:lnTo>
                  <a:pt x="81714" y="69039"/>
                </a:lnTo>
                <a:lnTo>
                  <a:pt x="82928" y="66029"/>
                </a:lnTo>
                <a:lnTo>
                  <a:pt x="83737" y="63069"/>
                </a:lnTo>
                <a:lnTo>
                  <a:pt x="84276" y="60144"/>
                </a:lnTo>
                <a:lnTo>
                  <a:pt x="84635" y="57241"/>
                </a:lnTo>
                <a:lnTo>
                  <a:pt x="84876" y="53401"/>
                </a:lnTo>
                <a:lnTo>
                  <a:pt x="85142" y="44054"/>
                </a:lnTo>
                <a:lnTo>
                  <a:pt x="84260" y="39847"/>
                </a:lnTo>
                <a:lnTo>
                  <a:pt x="82720" y="36090"/>
                </a:lnTo>
                <a:lnTo>
                  <a:pt x="80741" y="32633"/>
                </a:lnTo>
                <a:lnTo>
                  <a:pt x="78469" y="29375"/>
                </a:lnTo>
                <a:lnTo>
                  <a:pt x="76002" y="26251"/>
                </a:lnTo>
                <a:lnTo>
                  <a:pt x="73405" y="23216"/>
                </a:lnTo>
                <a:lnTo>
                  <a:pt x="70721" y="21193"/>
                </a:lnTo>
                <a:lnTo>
                  <a:pt x="67979" y="19844"/>
                </a:lnTo>
                <a:lnTo>
                  <a:pt x="65198" y="18944"/>
                </a:lnTo>
                <a:lnTo>
                  <a:pt x="61440" y="17392"/>
                </a:lnTo>
                <a:lnTo>
                  <a:pt x="57029" y="15405"/>
                </a:lnTo>
                <a:lnTo>
                  <a:pt x="33920"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98"/>
          <p:cNvSpPr/>
          <p:nvPr/>
        </p:nvSpPr>
        <p:spPr>
          <a:xfrm>
            <a:off x="7214051" y="2340292"/>
            <a:ext cx="150681" cy="240031"/>
          </a:xfrm>
          <a:custGeom>
            <a:avLst/>
            <a:gdLst/>
            <a:ahLst/>
            <a:cxnLst/>
            <a:rect l="0" t="0" r="0" b="0"/>
            <a:pathLst>
              <a:path w="150681" h="240031">
                <a:moveTo>
                  <a:pt x="66858" y="0"/>
                </a:moveTo>
                <a:lnTo>
                  <a:pt x="54927" y="0"/>
                </a:lnTo>
                <a:lnTo>
                  <a:pt x="53189" y="953"/>
                </a:lnTo>
                <a:lnTo>
                  <a:pt x="52031" y="2540"/>
                </a:lnTo>
                <a:lnTo>
                  <a:pt x="51258" y="4551"/>
                </a:lnTo>
                <a:lnTo>
                  <a:pt x="47860" y="9325"/>
                </a:lnTo>
                <a:lnTo>
                  <a:pt x="45620" y="11932"/>
                </a:lnTo>
                <a:lnTo>
                  <a:pt x="42222" y="15575"/>
                </a:lnTo>
                <a:lnTo>
                  <a:pt x="33367" y="24702"/>
                </a:lnTo>
                <a:lnTo>
                  <a:pt x="29291" y="29803"/>
                </a:lnTo>
                <a:lnTo>
                  <a:pt x="25621" y="35109"/>
                </a:lnTo>
                <a:lnTo>
                  <a:pt x="22222" y="40551"/>
                </a:lnTo>
                <a:lnTo>
                  <a:pt x="19003" y="47037"/>
                </a:lnTo>
                <a:lnTo>
                  <a:pt x="15905" y="54218"/>
                </a:lnTo>
                <a:lnTo>
                  <a:pt x="12887" y="61863"/>
                </a:lnTo>
                <a:lnTo>
                  <a:pt x="9923" y="70769"/>
                </a:lnTo>
                <a:lnTo>
                  <a:pt x="6994" y="80517"/>
                </a:lnTo>
                <a:lnTo>
                  <a:pt x="4089" y="90825"/>
                </a:lnTo>
                <a:lnTo>
                  <a:pt x="2152" y="100555"/>
                </a:lnTo>
                <a:lnTo>
                  <a:pt x="861" y="109900"/>
                </a:lnTo>
                <a:lnTo>
                  <a:pt x="0" y="118986"/>
                </a:lnTo>
                <a:lnTo>
                  <a:pt x="1331" y="129807"/>
                </a:lnTo>
                <a:lnTo>
                  <a:pt x="4124" y="141783"/>
                </a:lnTo>
                <a:lnTo>
                  <a:pt x="7890" y="154529"/>
                </a:lnTo>
                <a:lnTo>
                  <a:pt x="12307" y="165885"/>
                </a:lnTo>
                <a:lnTo>
                  <a:pt x="17155" y="176312"/>
                </a:lnTo>
                <a:lnTo>
                  <a:pt x="22294" y="186122"/>
                </a:lnTo>
                <a:lnTo>
                  <a:pt x="26671" y="193613"/>
                </a:lnTo>
                <a:lnTo>
                  <a:pt x="30542" y="199561"/>
                </a:lnTo>
                <a:lnTo>
                  <a:pt x="34075" y="204478"/>
                </a:lnTo>
                <a:lnTo>
                  <a:pt x="38335" y="208709"/>
                </a:lnTo>
                <a:lnTo>
                  <a:pt x="43081" y="212482"/>
                </a:lnTo>
                <a:lnTo>
                  <a:pt x="48149" y="215950"/>
                </a:lnTo>
                <a:lnTo>
                  <a:pt x="52480" y="218261"/>
                </a:lnTo>
                <a:lnTo>
                  <a:pt x="56321" y="219803"/>
                </a:lnTo>
                <a:lnTo>
                  <a:pt x="59833" y="220830"/>
                </a:lnTo>
                <a:lnTo>
                  <a:pt x="64080" y="221515"/>
                </a:lnTo>
                <a:lnTo>
                  <a:pt x="68816" y="221972"/>
                </a:lnTo>
                <a:lnTo>
                  <a:pt x="78206" y="222479"/>
                </a:lnTo>
                <a:lnTo>
                  <a:pt x="85554" y="222705"/>
                </a:lnTo>
                <a:lnTo>
                  <a:pt x="88848" y="221812"/>
                </a:lnTo>
                <a:lnTo>
                  <a:pt x="91996" y="220265"/>
                </a:lnTo>
                <a:lnTo>
                  <a:pt x="95047" y="218281"/>
                </a:lnTo>
                <a:lnTo>
                  <a:pt x="98033" y="216958"/>
                </a:lnTo>
                <a:lnTo>
                  <a:pt x="100977" y="216076"/>
                </a:lnTo>
                <a:lnTo>
                  <a:pt x="103891" y="215488"/>
                </a:lnTo>
                <a:lnTo>
                  <a:pt x="108692" y="213191"/>
                </a:lnTo>
                <a:lnTo>
                  <a:pt x="114750" y="209755"/>
                </a:lnTo>
                <a:lnTo>
                  <a:pt x="121646" y="205559"/>
                </a:lnTo>
                <a:lnTo>
                  <a:pt x="127197" y="201810"/>
                </a:lnTo>
                <a:lnTo>
                  <a:pt x="131849" y="198357"/>
                </a:lnTo>
                <a:lnTo>
                  <a:pt x="135903" y="195103"/>
                </a:lnTo>
                <a:lnTo>
                  <a:pt x="139559" y="191981"/>
                </a:lnTo>
                <a:lnTo>
                  <a:pt x="142947" y="188948"/>
                </a:lnTo>
                <a:lnTo>
                  <a:pt x="150680" y="181786"/>
                </a:lnTo>
                <a:lnTo>
                  <a:pt x="150363" y="178340"/>
                </a:lnTo>
                <a:lnTo>
                  <a:pt x="149198" y="173186"/>
                </a:lnTo>
                <a:lnTo>
                  <a:pt x="145036" y="158035"/>
                </a:lnTo>
                <a:lnTo>
                  <a:pt x="143741" y="156791"/>
                </a:lnTo>
                <a:lnTo>
                  <a:pt x="141927" y="155963"/>
                </a:lnTo>
                <a:lnTo>
                  <a:pt x="137370" y="155042"/>
                </a:lnTo>
                <a:lnTo>
                  <a:pt x="134821" y="154796"/>
                </a:lnTo>
                <a:lnTo>
                  <a:pt x="132169" y="154633"/>
                </a:lnTo>
                <a:lnTo>
                  <a:pt x="110234" y="154402"/>
                </a:lnTo>
                <a:lnTo>
                  <a:pt x="88707" y="154334"/>
                </a:lnTo>
                <a:lnTo>
                  <a:pt x="83329" y="155277"/>
                </a:lnTo>
                <a:lnTo>
                  <a:pt x="78791" y="156858"/>
                </a:lnTo>
                <a:lnTo>
                  <a:pt x="74814" y="158864"/>
                </a:lnTo>
                <a:lnTo>
                  <a:pt x="71210" y="160202"/>
                </a:lnTo>
                <a:lnTo>
                  <a:pt x="67854" y="161094"/>
                </a:lnTo>
                <a:lnTo>
                  <a:pt x="64665" y="161689"/>
                </a:lnTo>
                <a:lnTo>
                  <a:pt x="62538" y="163037"/>
                </a:lnTo>
                <a:lnTo>
                  <a:pt x="61121" y="164889"/>
                </a:lnTo>
                <a:lnTo>
                  <a:pt x="58594" y="170439"/>
                </a:lnTo>
                <a:lnTo>
                  <a:pt x="54296" y="179256"/>
                </a:lnTo>
                <a:lnTo>
                  <a:pt x="52768" y="183321"/>
                </a:lnTo>
                <a:lnTo>
                  <a:pt x="51071" y="190379"/>
                </a:lnTo>
                <a:lnTo>
                  <a:pt x="49982" y="197732"/>
                </a:lnTo>
                <a:lnTo>
                  <a:pt x="49833" y="205673"/>
                </a:lnTo>
                <a:lnTo>
                  <a:pt x="50745" y="210458"/>
                </a:lnTo>
                <a:lnTo>
                  <a:pt x="52307" y="215553"/>
                </a:lnTo>
                <a:lnTo>
                  <a:pt x="54300" y="220854"/>
                </a:lnTo>
                <a:lnTo>
                  <a:pt x="57533" y="224389"/>
                </a:lnTo>
                <a:lnTo>
                  <a:pt x="61594" y="226745"/>
                </a:lnTo>
                <a:lnTo>
                  <a:pt x="75431"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99"/>
          <p:cNvSpPr/>
          <p:nvPr/>
        </p:nvSpPr>
        <p:spPr>
          <a:xfrm>
            <a:off x="7437367" y="2392376"/>
            <a:ext cx="143431" cy="144669"/>
          </a:xfrm>
          <a:custGeom>
            <a:avLst/>
            <a:gdLst/>
            <a:ahLst/>
            <a:cxnLst/>
            <a:rect l="0" t="0" r="0" b="0"/>
            <a:pathLst>
              <a:path w="143431" h="144669">
                <a:moveTo>
                  <a:pt x="75000" y="16496"/>
                </a:moveTo>
                <a:lnTo>
                  <a:pt x="65899" y="11945"/>
                </a:lnTo>
                <a:lnTo>
                  <a:pt x="62265" y="11557"/>
                </a:lnTo>
                <a:lnTo>
                  <a:pt x="58890" y="12251"/>
                </a:lnTo>
                <a:lnTo>
                  <a:pt x="55688" y="13666"/>
                </a:lnTo>
                <a:lnTo>
                  <a:pt x="52600" y="14609"/>
                </a:lnTo>
                <a:lnTo>
                  <a:pt x="49589" y="15238"/>
                </a:lnTo>
                <a:lnTo>
                  <a:pt x="46630" y="15658"/>
                </a:lnTo>
                <a:lnTo>
                  <a:pt x="42752" y="17842"/>
                </a:lnTo>
                <a:lnTo>
                  <a:pt x="38261" y="21204"/>
                </a:lnTo>
                <a:lnTo>
                  <a:pt x="33363" y="25349"/>
                </a:lnTo>
                <a:lnTo>
                  <a:pt x="28192" y="29066"/>
                </a:lnTo>
                <a:lnTo>
                  <a:pt x="22839" y="32496"/>
                </a:lnTo>
                <a:lnTo>
                  <a:pt x="17367" y="35735"/>
                </a:lnTo>
                <a:lnTo>
                  <a:pt x="12765" y="39800"/>
                </a:lnTo>
                <a:lnTo>
                  <a:pt x="8745" y="44414"/>
                </a:lnTo>
                <a:lnTo>
                  <a:pt x="5113" y="49396"/>
                </a:lnTo>
                <a:lnTo>
                  <a:pt x="2691" y="54622"/>
                </a:lnTo>
                <a:lnTo>
                  <a:pt x="1077" y="60010"/>
                </a:lnTo>
                <a:lnTo>
                  <a:pt x="0" y="65508"/>
                </a:lnTo>
                <a:lnTo>
                  <a:pt x="235" y="72983"/>
                </a:lnTo>
                <a:lnTo>
                  <a:pt x="1344" y="81777"/>
                </a:lnTo>
                <a:lnTo>
                  <a:pt x="3036" y="91449"/>
                </a:lnTo>
                <a:lnTo>
                  <a:pt x="4164" y="99802"/>
                </a:lnTo>
                <a:lnTo>
                  <a:pt x="4916" y="107276"/>
                </a:lnTo>
                <a:lnTo>
                  <a:pt x="5418" y="114164"/>
                </a:lnTo>
                <a:lnTo>
                  <a:pt x="6704" y="119708"/>
                </a:lnTo>
                <a:lnTo>
                  <a:pt x="8514" y="124356"/>
                </a:lnTo>
                <a:lnTo>
                  <a:pt x="10674" y="128408"/>
                </a:lnTo>
                <a:lnTo>
                  <a:pt x="13066" y="131109"/>
                </a:lnTo>
                <a:lnTo>
                  <a:pt x="15613" y="132910"/>
                </a:lnTo>
                <a:lnTo>
                  <a:pt x="18263" y="134110"/>
                </a:lnTo>
                <a:lnTo>
                  <a:pt x="20983" y="135863"/>
                </a:lnTo>
                <a:lnTo>
                  <a:pt x="23749" y="137984"/>
                </a:lnTo>
                <a:lnTo>
                  <a:pt x="26545" y="140350"/>
                </a:lnTo>
                <a:lnTo>
                  <a:pt x="30315" y="141928"/>
                </a:lnTo>
                <a:lnTo>
                  <a:pt x="34732" y="142980"/>
                </a:lnTo>
                <a:lnTo>
                  <a:pt x="39582" y="143681"/>
                </a:lnTo>
                <a:lnTo>
                  <a:pt x="43768" y="144149"/>
                </a:lnTo>
                <a:lnTo>
                  <a:pt x="47511" y="144460"/>
                </a:lnTo>
                <a:lnTo>
                  <a:pt x="50959" y="144668"/>
                </a:lnTo>
                <a:lnTo>
                  <a:pt x="55163" y="143854"/>
                </a:lnTo>
                <a:lnTo>
                  <a:pt x="59870" y="142359"/>
                </a:lnTo>
                <a:lnTo>
                  <a:pt x="64914" y="140410"/>
                </a:lnTo>
                <a:lnTo>
                  <a:pt x="69229" y="138158"/>
                </a:lnTo>
                <a:lnTo>
                  <a:pt x="73057" y="135704"/>
                </a:lnTo>
                <a:lnTo>
                  <a:pt x="76562" y="133115"/>
                </a:lnTo>
                <a:lnTo>
                  <a:pt x="79851" y="131390"/>
                </a:lnTo>
                <a:lnTo>
                  <a:pt x="82997" y="130239"/>
                </a:lnTo>
                <a:lnTo>
                  <a:pt x="86046" y="129472"/>
                </a:lnTo>
                <a:lnTo>
                  <a:pt x="89984" y="128009"/>
                </a:lnTo>
                <a:lnTo>
                  <a:pt x="94515" y="126080"/>
                </a:lnTo>
                <a:lnTo>
                  <a:pt x="99439" y="123842"/>
                </a:lnTo>
                <a:lnTo>
                  <a:pt x="103675" y="121398"/>
                </a:lnTo>
                <a:lnTo>
                  <a:pt x="107452" y="118816"/>
                </a:lnTo>
                <a:lnTo>
                  <a:pt x="110922" y="116142"/>
                </a:lnTo>
                <a:lnTo>
                  <a:pt x="114189" y="113406"/>
                </a:lnTo>
                <a:lnTo>
                  <a:pt x="117318" y="110630"/>
                </a:lnTo>
                <a:lnTo>
                  <a:pt x="123336" y="105006"/>
                </a:lnTo>
                <a:lnTo>
                  <a:pt x="134960" y="93634"/>
                </a:lnTo>
                <a:lnTo>
                  <a:pt x="137834" y="90782"/>
                </a:lnTo>
                <a:lnTo>
                  <a:pt x="139749" y="87927"/>
                </a:lnTo>
                <a:lnTo>
                  <a:pt x="141027" y="85072"/>
                </a:lnTo>
                <a:lnTo>
                  <a:pt x="141878" y="82216"/>
                </a:lnTo>
                <a:lnTo>
                  <a:pt x="142444" y="78407"/>
                </a:lnTo>
                <a:lnTo>
                  <a:pt x="142823" y="73962"/>
                </a:lnTo>
                <a:lnTo>
                  <a:pt x="143075" y="69094"/>
                </a:lnTo>
                <a:lnTo>
                  <a:pt x="143356" y="58606"/>
                </a:lnTo>
                <a:lnTo>
                  <a:pt x="143430" y="53142"/>
                </a:lnTo>
                <a:lnTo>
                  <a:pt x="142528" y="47594"/>
                </a:lnTo>
                <a:lnTo>
                  <a:pt x="140974" y="41990"/>
                </a:lnTo>
                <a:lnTo>
                  <a:pt x="138985" y="36350"/>
                </a:lnTo>
                <a:lnTo>
                  <a:pt x="135754" y="30685"/>
                </a:lnTo>
                <a:lnTo>
                  <a:pt x="131695" y="25003"/>
                </a:lnTo>
                <a:lnTo>
                  <a:pt x="127085" y="19309"/>
                </a:lnTo>
                <a:lnTo>
                  <a:pt x="122105" y="14562"/>
                </a:lnTo>
                <a:lnTo>
                  <a:pt x="116881" y="10444"/>
                </a:lnTo>
                <a:lnTo>
                  <a:pt x="111493" y="6747"/>
                </a:lnTo>
                <a:lnTo>
                  <a:pt x="106949" y="4281"/>
                </a:lnTo>
                <a:lnTo>
                  <a:pt x="102967" y="2638"/>
                </a:lnTo>
                <a:lnTo>
                  <a:pt x="99360" y="1542"/>
                </a:lnTo>
                <a:lnTo>
                  <a:pt x="96002" y="812"/>
                </a:lnTo>
                <a:lnTo>
                  <a:pt x="92812" y="325"/>
                </a:lnTo>
                <a:lnTo>
                  <a:pt x="89733" y="0"/>
                </a:lnTo>
                <a:lnTo>
                  <a:pt x="85774" y="736"/>
                </a:lnTo>
                <a:lnTo>
                  <a:pt x="81230" y="2180"/>
                </a:lnTo>
                <a:lnTo>
                  <a:pt x="66427" y="792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00"/>
          <p:cNvSpPr/>
          <p:nvPr/>
        </p:nvSpPr>
        <p:spPr>
          <a:xfrm>
            <a:off x="7627771" y="2331720"/>
            <a:ext cx="90287" cy="77037"/>
          </a:xfrm>
          <a:custGeom>
            <a:avLst/>
            <a:gdLst/>
            <a:ahLst/>
            <a:cxnLst/>
            <a:rect l="0" t="0" r="0" b="0"/>
            <a:pathLst>
              <a:path w="90287" h="77037">
                <a:moveTo>
                  <a:pt x="38901" y="0"/>
                </a:moveTo>
                <a:lnTo>
                  <a:pt x="34350" y="0"/>
                </a:lnTo>
                <a:lnTo>
                  <a:pt x="33010" y="952"/>
                </a:lnTo>
                <a:lnTo>
                  <a:pt x="32116" y="2540"/>
                </a:lnTo>
                <a:lnTo>
                  <a:pt x="31521" y="4550"/>
                </a:lnTo>
                <a:lnTo>
                  <a:pt x="30170" y="5891"/>
                </a:lnTo>
                <a:lnTo>
                  <a:pt x="28319" y="6785"/>
                </a:lnTo>
                <a:lnTo>
                  <a:pt x="26131" y="7380"/>
                </a:lnTo>
                <a:lnTo>
                  <a:pt x="23720" y="8730"/>
                </a:lnTo>
                <a:lnTo>
                  <a:pt x="21161" y="10582"/>
                </a:lnTo>
                <a:lnTo>
                  <a:pt x="18501" y="12770"/>
                </a:lnTo>
                <a:lnTo>
                  <a:pt x="15777" y="16133"/>
                </a:lnTo>
                <a:lnTo>
                  <a:pt x="13007" y="20280"/>
                </a:lnTo>
                <a:lnTo>
                  <a:pt x="10209" y="24950"/>
                </a:lnTo>
                <a:lnTo>
                  <a:pt x="8343" y="29016"/>
                </a:lnTo>
                <a:lnTo>
                  <a:pt x="7099" y="32679"/>
                </a:lnTo>
                <a:lnTo>
                  <a:pt x="6270" y="36073"/>
                </a:lnTo>
                <a:lnTo>
                  <a:pt x="4764" y="40241"/>
                </a:lnTo>
                <a:lnTo>
                  <a:pt x="2808" y="44925"/>
                </a:lnTo>
                <a:lnTo>
                  <a:pt x="552" y="49952"/>
                </a:lnTo>
                <a:lnTo>
                  <a:pt x="0" y="53304"/>
                </a:lnTo>
                <a:lnTo>
                  <a:pt x="585" y="55538"/>
                </a:lnTo>
                <a:lnTo>
                  <a:pt x="1926" y="57028"/>
                </a:lnTo>
                <a:lnTo>
                  <a:pt x="2822" y="58973"/>
                </a:lnTo>
                <a:lnTo>
                  <a:pt x="3418" y="61223"/>
                </a:lnTo>
                <a:lnTo>
                  <a:pt x="4376" y="67126"/>
                </a:lnTo>
                <a:lnTo>
                  <a:pt x="6359" y="68563"/>
                </a:lnTo>
                <a:lnTo>
                  <a:pt x="9586" y="70474"/>
                </a:lnTo>
                <a:lnTo>
                  <a:pt x="13643" y="72700"/>
                </a:lnTo>
                <a:lnTo>
                  <a:pt x="17300" y="74184"/>
                </a:lnTo>
                <a:lnTo>
                  <a:pt x="20690" y="75173"/>
                </a:lnTo>
                <a:lnTo>
                  <a:pt x="28425" y="76761"/>
                </a:lnTo>
                <a:lnTo>
                  <a:pt x="30964" y="76891"/>
                </a:lnTo>
                <a:lnTo>
                  <a:pt x="38867" y="77036"/>
                </a:lnTo>
                <a:lnTo>
                  <a:pt x="44594" y="75170"/>
                </a:lnTo>
                <a:lnTo>
                  <a:pt x="51268" y="72021"/>
                </a:lnTo>
                <a:lnTo>
                  <a:pt x="58576" y="68016"/>
                </a:lnTo>
                <a:lnTo>
                  <a:pt x="64400" y="65346"/>
                </a:lnTo>
                <a:lnTo>
                  <a:pt x="69235" y="63567"/>
                </a:lnTo>
                <a:lnTo>
                  <a:pt x="73411" y="62380"/>
                </a:lnTo>
                <a:lnTo>
                  <a:pt x="77147" y="60637"/>
                </a:lnTo>
                <a:lnTo>
                  <a:pt x="80591" y="58522"/>
                </a:lnTo>
                <a:lnTo>
                  <a:pt x="83840" y="56160"/>
                </a:lnTo>
                <a:lnTo>
                  <a:pt x="86005" y="53632"/>
                </a:lnTo>
                <a:lnTo>
                  <a:pt x="87449" y="50995"/>
                </a:lnTo>
                <a:lnTo>
                  <a:pt x="88411" y="48284"/>
                </a:lnTo>
                <a:lnTo>
                  <a:pt x="89053" y="45524"/>
                </a:lnTo>
                <a:lnTo>
                  <a:pt x="89481" y="42732"/>
                </a:lnTo>
                <a:lnTo>
                  <a:pt x="89766" y="39918"/>
                </a:lnTo>
                <a:lnTo>
                  <a:pt x="89956" y="37089"/>
                </a:lnTo>
                <a:lnTo>
                  <a:pt x="90083" y="34251"/>
                </a:lnTo>
                <a:lnTo>
                  <a:pt x="90286" y="27403"/>
                </a:lnTo>
                <a:lnTo>
                  <a:pt x="88398" y="24936"/>
                </a:lnTo>
                <a:lnTo>
                  <a:pt x="85234" y="21386"/>
                </a:lnTo>
                <a:lnTo>
                  <a:pt x="81220" y="17115"/>
                </a:lnTo>
                <a:lnTo>
                  <a:pt x="77591" y="14267"/>
                </a:lnTo>
                <a:lnTo>
                  <a:pt x="74220" y="12369"/>
                </a:lnTo>
                <a:lnTo>
                  <a:pt x="71020" y="11103"/>
                </a:lnTo>
                <a:lnTo>
                  <a:pt x="67933" y="10259"/>
                </a:lnTo>
                <a:lnTo>
                  <a:pt x="64923" y="9697"/>
                </a:lnTo>
                <a:lnTo>
                  <a:pt x="61965" y="9322"/>
                </a:lnTo>
                <a:lnTo>
                  <a:pt x="58086" y="8119"/>
                </a:lnTo>
                <a:lnTo>
                  <a:pt x="53596" y="6365"/>
                </a:lnTo>
                <a:lnTo>
                  <a:pt x="48699" y="4244"/>
                </a:lnTo>
                <a:lnTo>
                  <a:pt x="44480" y="3781"/>
                </a:lnTo>
                <a:lnTo>
                  <a:pt x="40715" y="4426"/>
                </a:lnTo>
                <a:lnTo>
                  <a:pt x="37254" y="5808"/>
                </a:lnTo>
                <a:lnTo>
                  <a:pt x="33993" y="6729"/>
                </a:lnTo>
                <a:lnTo>
                  <a:pt x="30866" y="7344"/>
                </a:lnTo>
                <a:lnTo>
                  <a:pt x="21756"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01"/>
          <p:cNvSpPr/>
          <p:nvPr/>
        </p:nvSpPr>
        <p:spPr>
          <a:xfrm>
            <a:off x="5194398" y="2640330"/>
            <a:ext cx="155639" cy="274321"/>
          </a:xfrm>
          <a:custGeom>
            <a:avLst/>
            <a:gdLst/>
            <a:ahLst/>
            <a:cxnLst/>
            <a:rect l="0" t="0" r="0" b="0"/>
            <a:pathLst>
              <a:path w="155639" h="274321">
                <a:moveTo>
                  <a:pt x="114836" y="0"/>
                </a:moveTo>
                <a:lnTo>
                  <a:pt x="105735" y="4551"/>
                </a:lnTo>
                <a:lnTo>
                  <a:pt x="102101" y="6844"/>
                </a:lnTo>
                <a:lnTo>
                  <a:pt x="98726" y="9325"/>
                </a:lnTo>
                <a:lnTo>
                  <a:pt x="95524" y="11931"/>
                </a:lnTo>
                <a:lnTo>
                  <a:pt x="92436" y="14622"/>
                </a:lnTo>
                <a:lnTo>
                  <a:pt x="89425" y="17368"/>
                </a:lnTo>
                <a:lnTo>
                  <a:pt x="86466" y="20151"/>
                </a:lnTo>
                <a:lnTo>
                  <a:pt x="68648" y="37720"/>
                </a:lnTo>
                <a:lnTo>
                  <a:pt x="61184" y="46102"/>
                </a:lnTo>
                <a:lnTo>
                  <a:pt x="53351" y="55500"/>
                </a:lnTo>
                <a:lnTo>
                  <a:pt x="45271" y="65574"/>
                </a:lnTo>
                <a:lnTo>
                  <a:pt x="37980" y="75149"/>
                </a:lnTo>
                <a:lnTo>
                  <a:pt x="24798" y="93407"/>
                </a:lnTo>
                <a:lnTo>
                  <a:pt x="19569" y="102276"/>
                </a:lnTo>
                <a:lnTo>
                  <a:pt x="15129" y="111047"/>
                </a:lnTo>
                <a:lnTo>
                  <a:pt x="11218" y="119751"/>
                </a:lnTo>
                <a:lnTo>
                  <a:pt x="7657" y="130316"/>
                </a:lnTo>
                <a:lnTo>
                  <a:pt x="4331" y="142122"/>
                </a:lnTo>
                <a:lnTo>
                  <a:pt x="1162" y="154755"/>
                </a:lnTo>
                <a:lnTo>
                  <a:pt x="0" y="165083"/>
                </a:lnTo>
                <a:lnTo>
                  <a:pt x="179" y="173873"/>
                </a:lnTo>
                <a:lnTo>
                  <a:pt x="1251" y="181637"/>
                </a:lnTo>
                <a:lnTo>
                  <a:pt x="2918" y="187766"/>
                </a:lnTo>
                <a:lnTo>
                  <a:pt x="4981" y="192805"/>
                </a:lnTo>
                <a:lnTo>
                  <a:pt x="7310" y="197117"/>
                </a:lnTo>
                <a:lnTo>
                  <a:pt x="10767" y="202848"/>
                </a:lnTo>
                <a:lnTo>
                  <a:pt x="19689" y="216837"/>
                </a:lnTo>
                <a:lnTo>
                  <a:pt x="23782" y="222663"/>
                </a:lnTo>
                <a:lnTo>
                  <a:pt x="27463" y="227499"/>
                </a:lnTo>
                <a:lnTo>
                  <a:pt x="30871" y="231676"/>
                </a:lnTo>
                <a:lnTo>
                  <a:pt x="34094" y="235413"/>
                </a:lnTo>
                <a:lnTo>
                  <a:pt x="37196" y="238857"/>
                </a:lnTo>
                <a:lnTo>
                  <a:pt x="40216" y="242105"/>
                </a:lnTo>
                <a:lnTo>
                  <a:pt x="43182" y="244271"/>
                </a:lnTo>
                <a:lnTo>
                  <a:pt x="46112" y="245715"/>
                </a:lnTo>
                <a:lnTo>
                  <a:pt x="49017" y="246677"/>
                </a:lnTo>
                <a:lnTo>
                  <a:pt x="51907" y="247319"/>
                </a:lnTo>
                <a:lnTo>
                  <a:pt x="54786" y="247747"/>
                </a:lnTo>
                <a:lnTo>
                  <a:pt x="57658" y="248032"/>
                </a:lnTo>
                <a:lnTo>
                  <a:pt x="60525" y="248222"/>
                </a:lnTo>
                <a:lnTo>
                  <a:pt x="63389" y="248349"/>
                </a:lnTo>
                <a:lnTo>
                  <a:pt x="66251" y="248433"/>
                </a:lnTo>
                <a:lnTo>
                  <a:pt x="102716" y="248587"/>
                </a:lnTo>
                <a:lnTo>
                  <a:pt x="107708" y="247640"/>
                </a:lnTo>
                <a:lnTo>
                  <a:pt x="111990" y="246056"/>
                </a:lnTo>
                <a:lnTo>
                  <a:pt x="115796" y="244047"/>
                </a:lnTo>
                <a:lnTo>
                  <a:pt x="119286" y="241755"/>
                </a:lnTo>
                <a:lnTo>
                  <a:pt x="122566" y="239275"/>
                </a:lnTo>
                <a:lnTo>
                  <a:pt x="125704" y="236669"/>
                </a:lnTo>
                <a:lnTo>
                  <a:pt x="129702" y="233027"/>
                </a:lnTo>
                <a:lnTo>
                  <a:pt x="139224" y="223900"/>
                </a:lnTo>
                <a:lnTo>
                  <a:pt x="143477" y="217846"/>
                </a:lnTo>
                <a:lnTo>
                  <a:pt x="147265" y="210953"/>
                </a:lnTo>
                <a:lnTo>
                  <a:pt x="150743" y="203500"/>
                </a:lnTo>
                <a:lnTo>
                  <a:pt x="153062" y="196627"/>
                </a:lnTo>
                <a:lnTo>
                  <a:pt x="154608" y="190139"/>
                </a:lnTo>
                <a:lnTo>
                  <a:pt x="155638" y="183909"/>
                </a:lnTo>
                <a:lnTo>
                  <a:pt x="155373" y="177851"/>
                </a:lnTo>
                <a:lnTo>
                  <a:pt x="154243" y="171907"/>
                </a:lnTo>
                <a:lnTo>
                  <a:pt x="150137" y="157782"/>
                </a:lnTo>
                <a:lnTo>
                  <a:pt x="147895" y="156623"/>
                </a:lnTo>
                <a:lnTo>
                  <a:pt x="144496" y="155850"/>
                </a:lnTo>
                <a:lnTo>
                  <a:pt x="134454" y="154610"/>
                </a:lnTo>
                <a:lnTo>
                  <a:pt x="130772" y="155461"/>
                </a:lnTo>
                <a:lnTo>
                  <a:pt x="125461" y="156980"/>
                </a:lnTo>
                <a:lnTo>
                  <a:pt x="119062" y="158946"/>
                </a:lnTo>
                <a:lnTo>
                  <a:pt x="112891" y="163114"/>
                </a:lnTo>
                <a:lnTo>
                  <a:pt x="106872" y="168750"/>
                </a:lnTo>
                <a:lnTo>
                  <a:pt x="100954" y="175365"/>
                </a:lnTo>
                <a:lnTo>
                  <a:pt x="95104" y="180727"/>
                </a:lnTo>
                <a:lnTo>
                  <a:pt x="89299" y="185255"/>
                </a:lnTo>
                <a:lnTo>
                  <a:pt x="83524" y="189225"/>
                </a:lnTo>
                <a:lnTo>
                  <a:pt x="78721" y="192825"/>
                </a:lnTo>
                <a:lnTo>
                  <a:pt x="74567" y="196178"/>
                </a:lnTo>
                <a:lnTo>
                  <a:pt x="70845" y="199365"/>
                </a:lnTo>
                <a:lnTo>
                  <a:pt x="68364" y="202442"/>
                </a:lnTo>
                <a:lnTo>
                  <a:pt x="62967" y="213229"/>
                </a:lnTo>
                <a:lnTo>
                  <a:pt x="59302" y="219305"/>
                </a:lnTo>
                <a:lnTo>
                  <a:pt x="54954" y="226213"/>
                </a:lnTo>
                <a:lnTo>
                  <a:pt x="52055" y="232724"/>
                </a:lnTo>
                <a:lnTo>
                  <a:pt x="50122" y="238969"/>
                </a:lnTo>
                <a:lnTo>
                  <a:pt x="48833" y="245038"/>
                </a:lnTo>
                <a:lnTo>
                  <a:pt x="47974" y="250988"/>
                </a:lnTo>
                <a:lnTo>
                  <a:pt x="47402" y="256860"/>
                </a:lnTo>
                <a:lnTo>
                  <a:pt x="54829" y="2743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02"/>
          <p:cNvSpPr/>
          <p:nvPr/>
        </p:nvSpPr>
        <p:spPr>
          <a:xfrm>
            <a:off x="5430559" y="2674620"/>
            <a:ext cx="143083" cy="110108"/>
          </a:xfrm>
          <a:custGeom>
            <a:avLst/>
            <a:gdLst/>
            <a:ahLst/>
            <a:cxnLst/>
            <a:rect l="0" t="0" r="0" b="0"/>
            <a:pathLst>
              <a:path w="143083" h="110108">
                <a:moveTo>
                  <a:pt x="50125" y="0"/>
                </a:moveTo>
                <a:lnTo>
                  <a:pt x="41024" y="4550"/>
                </a:lnTo>
                <a:lnTo>
                  <a:pt x="37390" y="6844"/>
                </a:lnTo>
                <a:lnTo>
                  <a:pt x="34015" y="9325"/>
                </a:lnTo>
                <a:lnTo>
                  <a:pt x="30813" y="11931"/>
                </a:lnTo>
                <a:lnTo>
                  <a:pt x="27725" y="14622"/>
                </a:lnTo>
                <a:lnTo>
                  <a:pt x="24714" y="17368"/>
                </a:lnTo>
                <a:lnTo>
                  <a:pt x="21755" y="20151"/>
                </a:lnTo>
                <a:lnTo>
                  <a:pt x="19781" y="22959"/>
                </a:lnTo>
                <a:lnTo>
                  <a:pt x="18466" y="25783"/>
                </a:lnTo>
                <a:lnTo>
                  <a:pt x="17589" y="28619"/>
                </a:lnTo>
                <a:lnTo>
                  <a:pt x="16053" y="30509"/>
                </a:lnTo>
                <a:lnTo>
                  <a:pt x="14075" y="31769"/>
                </a:lnTo>
                <a:lnTo>
                  <a:pt x="11804" y="32609"/>
                </a:lnTo>
                <a:lnTo>
                  <a:pt x="10291" y="34122"/>
                </a:lnTo>
                <a:lnTo>
                  <a:pt x="9282" y="36083"/>
                </a:lnTo>
                <a:lnTo>
                  <a:pt x="8609" y="38342"/>
                </a:lnTo>
                <a:lnTo>
                  <a:pt x="7207" y="40802"/>
                </a:lnTo>
                <a:lnTo>
                  <a:pt x="5321" y="43393"/>
                </a:lnTo>
                <a:lnTo>
                  <a:pt x="3111" y="46074"/>
                </a:lnTo>
                <a:lnTo>
                  <a:pt x="1637" y="49766"/>
                </a:lnTo>
                <a:lnTo>
                  <a:pt x="655" y="54132"/>
                </a:lnTo>
                <a:lnTo>
                  <a:pt x="0" y="58948"/>
                </a:lnTo>
                <a:lnTo>
                  <a:pt x="516" y="64063"/>
                </a:lnTo>
                <a:lnTo>
                  <a:pt x="1812" y="69379"/>
                </a:lnTo>
                <a:lnTo>
                  <a:pt x="3629" y="74827"/>
                </a:lnTo>
                <a:lnTo>
                  <a:pt x="5793" y="78460"/>
                </a:lnTo>
                <a:lnTo>
                  <a:pt x="8188" y="80881"/>
                </a:lnTo>
                <a:lnTo>
                  <a:pt x="10737" y="82496"/>
                </a:lnTo>
                <a:lnTo>
                  <a:pt x="13390" y="84524"/>
                </a:lnTo>
                <a:lnTo>
                  <a:pt x="16110" y="86830"/>
                </a:lnTo>
                <a:lnTo>
                  <a:pt x="18875" y="89319"/>
                </a:lnTo>
                <a:lnTo>
                  <a:pt x="24489" y="94625"/>
                </a:lnTo>
                <a:lnTo>
                  <a:pt x="27320" y="97373"/>
                </a:lnTo>
                <a:lnTo>
                  <a:pt x="30159" y="99205"/>
                </a:lnTo>
                <a:lnTo>
                  <a:pt x="33005" y="100427"/>
                </a:lnTo>
                <a:lnTo>
                  <a:pt x="35854" y="101241"/>
                </a:lnTo>
                <a:lnTo>
                  <a:pt x="38706" y="102736"/>
                </a:lnTo>
                <a:lnTo>
                  <a:pt x="41560" y="104686"/>
                </a:lnTo>
                <a:lnTo>
                  <a:pt x="44416" y="106938"/>
                </a:lnTo>
                <a:lnTo>
                  <a:pt x="48224" y="108439"/>
                </a:lnTo>
                <a:lnTo>
                  <a:pt x="52668" y="109440"/>
                </a:lnTo>
                <a:lnTo>
                  <a:pt x="57535" y="110107"/>
                </a:lnTo>
                <a:lnTo>
                  <a:pt x="62685" y="109600"/>
                </a:lnTo>
                <a:lnTo>
                  <a:pt x="68024" y="108309"/>
                </a:lnTo>
                <a:lnTo>
                  <a:pt x="73488" y="106496"/>
                </a:lnTo>
                <a:lnTo>
                  <a:pt x="78083" y="105287"/>
                </a:lnTo>
                <a:lnTo>
                  <a:pt x="82099" y="104481"/>
                </a:lnTo>
                <a:lnTo>
                  <a:pt x="85729" y="103944"/>
                </a:lnTo>
                <a:lnTo>
                  <a:pt x="89101" y="103586"/>
                </a:lnTo>
                <a:lnTo>
                  <a:pt x="92301" y="103347"/>
                </a:lnTo>
                <a:lnTo>
                  <a:pt x="95388" y="103188"/>
                </a:lnTo>
                <a:lnTo>
                  <a:pt x="98398" y="102129"/>
                </a:lnTo>
                <a:lnTo>
                  <a:pt x="101357" y="100471"/>
                </a:lnTo>
                <a:lnTo>
                  <a:pt x="104282" y="98413"/>
                </a:lnTo>
                <a:lnTo>
                  <a:pt x="107185" y="97041"/>
                </a:lnTo>
                <a:lnTo>
                  <a:pt x="110073" y="96126"/>
                </a:lnTo>
                <a:lnTo>
                  <a:pt x="112951" y="95517"/>
                </a:lnTo>
                <a:lnTo>
                  <a:pt x="115821" y="94158"/>
                </a:lnTo>
                <a:lnTo>
                  <a:pt x="118688" y="92299"/>
                </a:lnTo>
                <a:lnTo>
                  <a:pt x="121551" y="90108"/>
                </a:lnTo>
                <a:lnTo>
                  <a:pt x="124413" y="85789"/>
                </a:lnTo>
                <a:lnTo>
                  <a:pt x="127273" y="80053"/>
                </a:lnTo>
                <a:lnTo>
                  <a:pt x="130132" y="73371"/>
                </a:lnTo>
                <a:lnTo>
                  <a:pt x="132038" y="67964"/>
                </a:lnTo>
                <a:lnTo>
                  <a:pt x="133309" y="63406"/>
                </a:lnTo>
                <a:lnTo>
                  <a:pt x="134156" y="59416"/>
                </a:lnTo>
                <a:lnTo>
                  <a:pt x="135674" y="55803"/>
                </a:lnTo>
                <a:lnTo>
                  <a:pt x="137638" y="52442"/>
                </a:lnTo>
                <a:lnTo>
                  <a:pt x="143082" y="44754"/>
                </a:lnTo>
                <a:lnTo>
                  <a:pt x="142577" y="42219"/>
                </a:lnTo>
                <a:lnTo>
                  <a:pt x="141287" y="38623"/>
                </a:lnTo>
                <a:lnTo>
                  <a:pt x="139475" y="34321"/>
                </a:lnTo>
                <a:lnTo>
                  <a:pt x="137315" y="30501"/>
                </a:lnTo>
                <a:lnTo>
                  <a:pt x="134922" y="27001"/>
                </a:lnTo>
                <a:lnTo>
                  <a:pt x="132374" y="23716"/>
                </a:lnTo>
                <a:lnTo>
                  <a:pt x="130675" y="20573"/>
                </a:lnTo>
                <a:lnTo>
                  <a:pt x="129543" y="17525"/>
                </a:lnTo>
                <a:lnTo>
                  <a:pt x="128788" y="14541"/>
                </a:lnTo>
                <a:lnTo>
                  <a:pt x="126380" y="11599"/>
                </a:lnTo>
                <a:lnTo>
                  <a:pt x="122869" y="8685"/>
                </a:lnTo>
                <a:lnTo>
                  <a:pt x="118624" y="5790"/>
                </a:lnTo>
                <a:lnTo>
                  <a:pt x="114841" y="3860"/>
                </a:lnTo>
                <a:lnTo>
                  <a:pt x="111367" y="2573"/>
                </a:lnTo>
                <a:lnTo>
                  <a:pt x="108098" y="1715"/>
                </a:lnTo>
                <a:lnTo>
                  <a:pt x="104967" y="1143"/>
                </a:lnTo>
                <a:lnTo>
                  <a:pt x="101926" y="762"/>
                </a:lnTo>
                <a:lnTo>
                  <a:pt x="84416"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03"/>
          <p:cNvSpPr/>
          <p:nvPr/>
        </p:nvSpPr>
        <p:spPr>
          <a:xfrm>
            <a:off x="5618321" y="2614612"/>
            <a:ext cx="54840" cy="77045"/>
          </a:xfrm>
          <a:custGeom>
            <a:avLst/>
            <a:gdLst/>
            <a:ahLst/>
            <a:cxnLst/>
            <a:rect l="0" t="0" r="0" b="0"/>
            <a:pathLst>
              <a:path w="54840" h="77045">
                <a:moveTo>
                  <a:pt x="33813" y="0"/>
                </a:moveTo>
                <a:lnTo>
                  <a:pt x="12824" y="20990"/>
                </a:lnTo>
                <a:lnTo>
                  <a:pt x="10296" y="24471"/>
                </a:lnTo>
                <a:lnTo>
                  <a:pt x="7658" y="28696"/>
                </a:lnTo>
                <a:lnTo>
                  <a:pt x="4946" y="33419"/>
                </a:lnTo>
                <a:lnTo>
                  <a:pt x="3138" y="37519"/>
                </a:lnTo>
                <a:lnTo>
                  <a:pt x="1934" y="41205"/>
                </a:lnTo>
                <a:lnTo>
                  <a:pt x="1130" y="44615"/>
                </a:lnTo>
                <a:lnTo>
                  <a:pt x="594" y="49746"/>
                </a:lnTo>
                <a:lnTo>
                  <a:pt x="238" y="56024"/>
                </a:lnTo>
                <a:lnTo>
                  <a:pt x="0" y="63067"/>
                </a:lnTo>
                <a:lnTo>
                  <a:pt x="793" y="67762"/>
                </a:lnTo>
                <a:lnTo>
                  <a:pt x="2275" y="70892"/>
                </a:lnTo>
                <a:lnTo>
                  <a:pt x="4216" y="72979"/>
                </a:lnTo>
                <a:lnTo>
                  <a:pt x="6462" y="74370"/>
                </a:lnTo>
                <a:lnTo>
                  <a:pt x="8912" y="75298"/>
                </a:lnTo>
                <a:lnTo>
                  <a:pt x="11497" y="75916"/>
                </a:lnTo>
                <a:lnTo>
                  <a:pt x="14173" y="76328"/>
                </a:lnTo>
                <a:lnTo>
                  <a:pt x="16910" y="76603"/>
                </a:lnTo>
                <a:lnTo>
                  <a:pt x="19687" y="76786"/>
                </a:lnTo>
                <a:lnTo>
                  <a:pt x="22491" y="76908"/>
                </a:lnTo>
                <a:lnTo>
                  <a:pt x="28147" y="77044"/>
                </a:lnTo>
                <a:lnTo>
                  <a:pt x="30035" y="76128"/>
                </a:lnTo>
                <a:lnTo>
                  <a:pt x="31295" y="74564"/>
                </a:lnTo>
                <a:lnTo>
                  <a:pt x="32134" y="72570"/>
                </a:lnTo>
                <a:lnTo>
                  <a:pt x="33647" y="71240"/>
                </a:lnTo>
                <a:lnTo>
                  <a:pt x="35607" y="70353"/>
                </a:lnTo>
                <a:lnTo>
                  <a:pt x="37867" y="69762"/>
                </a:lnTo>
                <a:lnTo>
                  <a:pt x="40326" y="68416"/>
                </a:lnTo>
                <a:lnTo>
                  <a:pt x="42917" y="66565"/>
                </a:lnTo>
                <a:lnTo>
                  <a:pt x="45598" y="64380"/>
                </a:lnTo>
                <a:lnTo>
                  <a:pt x="48337" y="61970"/>
                </a:lnTo>
                <a:lnTo>
                  <a:pt x="51116" y="59411"/>
                </a:lnTo>
                <a:lnTo>
                  <a:pt x="53921" y="56752"/>
                </a:lnTo>
                <a:lnTo>
                  <a:pt x="54839" y="54980"/>
                </a:lnTo>
                <a:lnTo>
                  <a:pt x="54498" y="53798"/>
                </a:lnTo>
                <a:lnTo>
                  <a:pt x="53318" y="53011"/>
                </a:lnTo>
                <a:lnTo>
                  <a:pt x="51579" y="51533"/>
                </a:lnTo>
                <a:lnTo>
                  <a:pt x="49467" y="49595"/>
                </a:lnTo>
                <a:lnTo>
                  <a:pt x="43785" y="44192"/>
                </a:lnTo>
                <a:lnTo>
                  <a:pt x="38250" y="38706"/>
                </a:lnTo>
                <a:lnTo>
                  <a:pt x="33913" y="36282"/>
                </a:lnTo>
                <a:lnTo>
                  <a:pt x="28165" y="33713"/>
                </a:lnTo>
                <a:lnTo>
                  <a:pt x="8096" y="257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04"/>
          <p:cNvSpPr/>
          <p:nvPr/>
        </p:nvSpPr>
        <p:spPr>
          <a:xfrm>
            <a:off x="6063615" y="3103245"/>
            <a:ext cx="25718" cy="205741"/>
          </a:xfrm>
          <a:custGeom>
            <a:avLst/>
            <a:gdLst/>
            <a:ahLst/>
            <a:cxnLst/>
            <a:rect l="0" t="0" r="0" b="0"/>
            <a:pathLst>
              <a:path w="25718" h="205741">
                <a:moveTo>
                  <a:pt x="0" y="0"/>
                </a:moveTo>
                <a:lnTo>
                  <a:pt x="0" y="53998"/>
                </a:lnTo>
                <a:lnTo>
                  <a:pt x="2857" y="76004"/>
                </a:lnTo>
                <a:lnTo>
                  <a:pt x="7620" y="102104"/>
                </a:lnTo>
                <a:lnTo>
                  <a:pt x="17673" y="151107"/>
                </a:lnTo>
                <a:lnTo>
                  <a:pt x="20355" y="165508"/>
                </a:lnTo>
                <a:lnTo>
                  <a:pt x="25717" y="2057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05"/>
          <p:cNvSpPr/>
          <p:nvPr/>
        </p:nvSpPr>
        <p:spPr>
          <a:xfrm>
            <a:off x="6157912" y="3077677"/>
            <a:ext cx="257176" cy="204000"/>
          </a:xfrm>
          <a:custGeom>
            <a:avLst/>
            <a:gdLst/>
            <a:ahLst/>
            <a:cxnLst/>
            <a:rect l="0" t="0" r="0" b="0"/>
            <a:pathLst>
              <a:path w="257176" h="204000">
                <a:moveTo>
                  <a:pt x="0" y="42712"/>
                </a:moveTo>
                <a:lnTo>
                  <a:pt x="13653" y="33611"/>
                </a:lnTo>
                <a:lnTo>
                  <a:pt x="19579" y="29977"/>
                </a:lnTo>
                <a:lnTo>
                  <a:pt x="25436" y="26602"/>
                </a:lnTo>
                <a:lnTo>
                  <a:pt x="31244" y="23400"/>
                </a:lnTo>
                <a:lnTo>
                  <a:pt x="36070" y="20312"/>
                </a:lnTo>
                <a:lnTo>
                  <a:pt x="43971" y="14342"/>
                </a:lnTo>
                <a:lnTo>
                  <a:pt x="48364" y="11417"/>
                </a:lnTo>
                <a:lnTo>
                  <a:pt x="53198" y="8514"/>
                </a:lnTo>
                <a:lnTo>
                  <a:pt x="58326" y="5626"/>
                </a:lnTo>
                <a:lnTo>
                  <a:pt x="63648" y="3701"/>
                </a:lnTo>
                <a:lnTo>
                  <a:pt x="69102" y="2417"/>
                </a:lnTo>
                <a:lnTo>
                  <a:pt x="74643" y="1561"/>
                </a:lnTo>
                <a:lnTo>
                  <a:pt x="80242" y="991"/>
                </a:lnTo>
                <a:lnTo>
                  <a:pt x="85880" y="611"/>
                </a:lnTo>
                <a:lnTo>
                  <a:pt x="91543" y="357"/>
                </a:lnTo>
                <a:lnTo>
                  <a:pt x="105456" y="76"/>
                </a:lnTo>
                <a:lnTo>
                  <a:pt x="113166" y="0"/>
                </a:lnTo>
                <a:lnTo>
                  <a:pt x="119259" y="903"/>
                </a:lnTo>
                <a:lnTo>
                  <a:pt x="124274" y="2457"/>
                </a:lnTo>
                <a:lnTo>
                  <a:pt x="128569" y="4446"/>
                </a:lnTo>
                <a:lnTo>
                  <a:pt x="135882" y="6655"/>
                </a:lnTo>
                <a:lnTo>
                  <a:pt x="139166" y="7244"/>
                </a:lnTo>
                <a:lnTo>
                  <a:pt x="145354" y="10439"/>
                </a:lnTo>
                <a:lnTo>
                  <a:pt x="151279" y="15034"/>
                </a:lnTo>
                <a:lnTo>
                  <a:pt x="157088" y="20251"/>
                </a:lnTo>
                <a:lnTo>
                  <a:pt x="159018" y="23928"/>
                </a:lnTo>
                <a:lnTo>
                  <a:pt x="160304" y="28285"/>
                </a:lnTo>
                <a:lnTo>
                  <a:pt x="161162" y="33094"/>
                </a:lnTo>
                <a:lnTo>
                  <a:pt x="159829" y="39158"/>
                </a:lnTo>
                <a:lnTo>
                  <a:pt x="157035" y="46058"/>
                </a:lnTo>
                <a:lnTo>
                  <a:pt x="143414" y="73113"/>
                </a:lnTo>
                <a:lnTo>
                  <a:pt x="138472" y="81077"/>
                </a:lnTo>
                <a:lnTo>
                  <a:pt x="132320" y="90196"/>
                </a:lnTo>
                <a:lnTo>
                  <a:pt x="125361" y="100086"/>
                </a:lnTo>
                <a:lnTo>
                  <a:pt x="118816" y="108584"/>
                </a:lnTo>
                <a:lnTo>
                  <a:pt x="112549" y="116154"/>
                </a:lnTo>
                <a:lnTo>
                  <a:pt x="106465" y="123106"/>
                </a:lnTo>
                <a:lnTo>
                  <a:pt x="99552" y="130598"/>
                </a:lnTo>
                <a:lnTo>
                  <a:pt x="73004" y="158075"/>
                </a:lnTo>
                <a:lnTo>
                  <a:pt x="38836" y="192470"/>
                </a:lnTo>
                <a:lnTo>
                  <a:pt x="37321" y="194939"/>
                </a:lnTo>
                <a:lnTo>
                  <a:pt x="35637" y="200221"/>
                </a:lnTo>
                <a:lnTo>
                  <a:pt x="37093" y="202011"/>
                </a:lnTo>
                <a:lnTo>
                  <a:pt x="39968" y="203204"/>
                </a:lnTo>
                <a:lnTo>
                  <a:pt x="43791" y="203999"/>
                </a:lnTo>
                <a:lnTo>
                  <a:pt x="48244" y="203577"/>
                </a:lnTo>
                <a:lnTo>
                  <a:pt x="53118" y="202343"/>
                </a:lnTo>
                <a:lnTo>
                  <a:pt x="58272" y="200568"/>
                </a:lnTo>
                <a:lnTo>
                  <a:pt x="66470" y="199384"/>
                </a:lnTo>
                <a:lnTo>
                  <a:pt x="76699" y="198596"/>
                </a:lnTo>
                <a:lnTo>
                  <a:pt x="88280" y="198069"/>
                </a:lnTo>
                <a:lnTo>
                  <a:pt x="96953" y="196766"/>
                </a:lnTo>
                <a:lnTo>
                  <a:pt x="103688" y="194945"/>
                </a:lnTo>
                <a:lnTo>
                  <a:pt x="109131" y="192778"/>
                </a:lnTo>
                <a:lnTo>
                  <a:pt x="114664" y="191334"/>
                </a:lnTo>
                <a:lnTo>
                  <a:pt x="120257" y="190371"/>
                </a:lnTo>
                <a:lnTo>
                  <a:pt x="125892" y="189729"/>
                </a:lnTo>
                <a:lnTo>
                  <a:pt x="135363" y="187396"/>
                </a:lnTo>
                <a:lnTo>
                  <a:pt x="147392" y="183936"/>
                </a:lnTo>
                <a:lnTo>
                  <a:pt x="161126" y="179724"/>
                </a:lnTo>
                <a:lnTo>
                  <a:pt x="172188" y="176916"/>
                </a:lnTo>
                <a:lnTo>
                  <a:pt x="181466" y="175044"/>
                </a:lnTo>
                <a:lnTo>
                  <a:pt x="189558" y="173796"/>
                </a:lnTo>
                <a:lnTo>
                  <a:pt x="195904" y="172964"/>
                </a:lnTo>
                <a:lnTo>
                  <a:pt x="201088" y="172410"/>
                </a:lnTo>
                <a:lnTo>
                  <a:pt x="205496" y="172040"/>
                </a:lnTo>
                <a:lnTo>
                  <a:pt x="213197" y="171793"/>
                </a:lnTo>
                <a:lnTo>
                  <a:pt x="257175" y="1713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06"/>
          <p:cNvSpPr/>
          <p:nvPr/>
        </p:nvSpPr>
        <p:spPr>
          <a:xfrm>
            <a:off x="6466916" y="3072588"/>
            <a:ext cx="126881" cy="149981"/>
          </a:xfrm>
          <a:custGeom>
            <a:avLst/>
            <a:gdLst/>
            <a:ahLst/>
            <a:cxnLst/>
            <a:rect l="0" t="0" r="0" b="0"/>
            <a:pathLst>
              <a:path w="126881" h="149981">
                <a:moveTo>
                  <a:pt x="25324" y="4939"/>
                </a:moveTo>
                <a:lnTo>
                  <a:pt x="20773" y="388"/>
                </a:lnTo>
                <a:lnTo>
                  <a:pt x="18480" y="0"/>
                </a:lnTo>
                <a:lnTo>
                  <a:pt x="15999" y="694"/>
                </a:lnTo>
                <a:lnTo>
                  <a:pt x="13392" y="2109"/>
                </a:lnTo>
                <a:lnTo>
                  <a:pt x="11654" y="4957"/>
                </a:lnTo>
                <a:lnTo>
                  <a:pt x="10496" y="8761"/>
                </a:lnTo>
                <a:lnTo>
                  <a:pt x="9723" y="13202"/>
                </a:lnTo>
                <a:lnTo>
                  <a:pt x="8256" y="19973"/>
                </a:lnTo>
                <a:lnTo>
                  <a:pt x="4085" y="37656"/>
                </a:lnTo>
                <a:lnTo>
                  <a:pt x="2592" y="45800"/>
                </a:lnTo>
                <a:lnTo>
                  <a:pt x="1597" y="53135"/>
                </a:lnTo>
                <a:lnTo>
                  <a:pt x="933" y="59930"/>
                </a:lnTo>
                <a:lnTo>
                  <a:pt x="491" y="67317"/>
                </a:lnTo>
                <a:lnTo>
                  <a:pt x="0" y="83145"/>
                </a:lnTo>
                <a:lnTo>
                  <a:pt x="821" y="91366"/>
                </a:lnTo>
                <a:lnTo>
                  <a:pt x="2321" y="99705"/>
                </a:lnTo>
                <a:lnTo>
                  <a:pt x="4273" y="108121"/>
                </a:lnTo>
                <a:lnTo>
                  <a:pt x="6528" y="115637"/>
                </a:lnTo>
                <a:lnTo>
                  <a:pt x="8983" y="122553"/>
                </a:lnTo>
                <a:lnTo>
                  <a:pt x="11573" y="129068"/>
                </a:lnTo>
                <a:lnTo>
                  <a:pt x="15204" y="134364"/>
                </a:lnTo>
                <a:lnTo>
                  <a:pt x="19529" y="138848"/>
                </a:lnTo>
                <a:lnTo>
                  <a:pt x="24318" y="142789"/>
                </a:lnTo>
                <a:lnTo>
                  <a:pt x="28463" y="145417"/>
                </a:lnTo>
                <a:lnTo>
                  <a:pt x="32179" y="147168"/>
                </a:lnTo>
                <a:lnTo>
                  <a:pt x="35609" y="148336"/>
                </a:lnTo>
                <a:lnTo>
                  <a:pt x="39800" y="149114"/>
                </a:lnTo>
                <a:lnTo>
                  <a:pt x="44500" y="149633"/>
                </a:lnTo>
                <a:lnTo>
                  <a:pt x="49538" y="149980"/>
                </a:lnTo>
                <a:lnTo>
                  <a:pt x="53849" y="149258"/>
                </a:lnTo>
                <a:lnTo>
                  <a:pt x="57675" y="147824"/>
                </a:lnTo>
                <a:lnTo>
                  <a:pt x="61179" y="145916"/>
                </a:lnTo>
                <a:lnTo>
                  <a:pt x="64468" y="144643"/>
                </a:lnTo>
                <a:lnTo>
                  <a:pt x="67612" y="143795"/>
                </a:lnTo>
                <a:lnTo>
                  <a:pt x="70661" y="143230"/>
                </a:lnTo>
                <a:lnTo>
                  <a:pt x="73646" y="140948"/>
                </a:lnTo>
                <a:lnTo>
                  <a:pt x="76589" y="137522"/>
                </a:lnTo>
                <a:lnTo>
                  <a:pt x="83350" y="127682"/>
                </a:lnTo>
                <a:lnTo>
                  <a:pt x="92706" y="113784"/>
                </a:lnTo>
                <a:lnTo>
                  <a:pt x="105754" y="95542"/>
                </a:lnTo>
                <a:lnTo>
                  <a:pt x="113234" y="85344"/>
                </a:lnTo>
                <a:lnTo>
                  <a:pt x="118220" y="75687"/>
                </a:lnTo>
                <a:lnTo>
                  <a:pt x="121545" y="66392"/>
                </a:lnTo>
                <a:lnTo>
                  <a:pt x="123761" y="57338"/>
                </a:lnTo>
                <a:lnTo>
                  <a:pt x="125238" y="50349"/>
                </a:lnTo>
                <a:lnTo>
                  <a:pt x="126224" y="44737"/>
                </a:lnTo>
                <a:lnTo>
                  <a:pt x="126880" y="40044"/>
                </a:lnTo>
                <a:lnTo>
                  <a:pt x="126366" y="35962"/>
                </a:lnTo>
                <a:lnTo>
                  <a:pt x="125070" y="32289"/>
                </a:lnTo>
                <a:lnTo>
                  <a:pt x="123254" y="28887"/>
                </a:lnTo>
                <a:lnTo>
                  <a:pt x="121090" y="25667"/>
                </a:lnTo>
                <a:lnTo>
                  <a:pt x="118695" y="22568"/>
                </a:lnTo>
                <a:lnTo>
                  <a:pt x="116147" y="19549"/>
                </a:lnTo>
                <a:lnTo>
                  <a:pt x="111590" y="17536"/>
                </a:lnTo>
                <a:lnTo>
                  <a:pt x="105695" y="16195"/>
                </a:lnTo>
                <a:lnTo>
                  <a:pt x="98907" y="15301"/>
                </a:lnTo>
                <a:lnTo>
                  <a:pt x="92477" y="14704"/>
                </a:lnTo>
                <a:lnTo>
                  <a:pt x="86285" y="14307"/>
                </a:lnTo>
                <a:lnTo>
                  <a:pt x="80251" y="14042"/>
                </a:lnTo>
                <a:lnTo>
                  <a:pt x="73372" y="12913"/>
                </a:lnTo>
                <a:lnTo>
                  <a:pt x="65929" y="11207"/>
                </a:lnTo>
                <a:lnTo>
                  <a:pt x="58108" y="9118"/>
                </a:lnTo>
                <a:lnTo>
                  <a:pt x="51942" y="7725"/>
                </a:lnTo>
                <a:lnTo>
                  <a:pt x="46880" y="6796"/>
                </a:lnTo>
                <a:lnTo>
                  <a:pt x="16751" y="49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07"/>
          <p:cNvSpPr/>
          <p:nvPr/>
        </p:nvSpPr>
        <p:spPr>
          <a:xfrm>
            <a:off x="6637972" y="2948953"/>
            <a:ext cx="109958" cy="98743"/>
          </a:xfrm>
          <a:custGeom>
            <a:avLst/>
            <a:gdLst/>
            <a:ahLst/>
            <a:cxnLst/>
            <a:rect l="0" t="0" r="0" b="0"/>
            <a:pathLst>
              <a:path w="109958" h="98743">
                <a:moveTo>
                  <a:pt x="34290" y="8559"/>
                </a:moveTo>
                <a:lnTo>
                  <a:pt x="29740" y="17661"/>
                </a:lnTo>
                <a:lnTo>
                  <a:pt x="27446" y="21294"/>
                </a:lnTo>
                <a:lnTo>
                  <a:pt x="24965" y="24669"/>
                </a:lnTo>
                <a:lnTo>
                  <a:pt x="22358" y="27872"/>
                </a:lnTo>
                <a:lnTo>
                  <a:pt x="19668" y="31912"/>
                </a:lnTo>
                <a:lnTo>
                  <a:pt x="16922" y="36510"/>
                </a:lnTo>
                <a:lnTo>
                  <a:pt x="14139" y="41481"/>
                </a:lnTo>
                <a:lnTo>
                  <a:pt x="12284" y="45747"/>
                </a:lnTo>
                <a:lnTo>
                  <a:pt x="11046" y="49544"/>
                </a:lnTo>
                <a:lnTo>
                  <a:pt x="10222" y="53027"/>
                </a:lnTo>
                <a:lnTo>
                  <a:pt x="10625" y="58207"/>
                </a:lnTo>
                <a:lnTo>
                  <a:pt x="11846" y="64518"/>
                </a:lnTo>
                <a:lnTo>
                  <a:pt x="13612" y="71582"/>
                </a:lnTo>
                <a:lnTo>
                  <a:pt x="15742" y="77245"/>
                </a:lnTo>
                <a:lnTo>
                  <a:pt x="18115" y="81972"/>
                </a:lnTo>
                <a:lnTo>
                  <a:pt x="24216" y="91852"/>
                </a:lnTo>
                <a:lnTo>
                  <a:pt x="25669" y="93615"/>
                </a:lnTo>
                <a:lnTo>
                  <a:pt x="27590" y="95743"/>
                </a:lnTo>
                <a:lnTo>
                  <a:pt x="29824" y="98114"/>
                </a:lnTo>
                <a:lnTo>
                  <a:pt x="32265" y="98742"/>
                </a:lnTo>
                <a:lnTo>
                  <a:pt x="34845" y="98209"/>
                </a:lnTo>
                <a:lnTo>
                  <a:pt x="41279" y="95060"/>
                </a:lnTo>
                <a:lnTo>
                  <a:pt x="57399" y="79389"/>
                </a:lnTo>
                <a:lnTo>
                  <a:pt x="91560" y="45516"/>
                </a:lnTo>
                <a:lnTo>
                  <a:pt x="95330" y="40817"/>
                </a:lnTo>
                <a:lnTo>
                  <a:pt x="97843" y="36732"/>
                </a:lnTo>
                <a:lnTo>
                  <a:pt x="99519" y="33056"/>
                </a:lnTo>
                <a:lnTo>
                  <a:pt x="101589" y="29653"/>
                </a:lnTo>
                <a:lnTo>
                  <a:pt x="103921" y="26432"/>
                </a:lnTo>
                <a:lnTo>
                  <a:pt x="106428" y="23332"/>
                </a:lnTo>
                <a:lnTo>
                  <a:pt x="108099" y="20313"/>
                </a:lnTo>
                <a:lnTo>
                  <a:pt x="109214" y="17347"/>
                </a:lnTo>
                <a:lnTo>
                  <a:pt x="109957" y="14418"/>
                </a:lnTo>
                <a:lnTo>
                  <a:pt x="109500" y="11512"/>
                </a:lnTo>
                <a:lnTo>
                  <a:pt x="108243" y="8623"/>
                </a:lnTo>
                <a:lnTo>
                  <a:pt x="106451" y="5744"/>
                </a:lnTo>
                <a:lnTo>
                  <a:pt x="104305" y="3825"/>
                </a:lnTo>
                <a:lnTo>
                  <a:pt x="101922" y="2546"/>
                </a:lnTo>
                <a:lnTo>
                  <a:pt x="99380" y="1693"/>
                </a:lnTo>
                <a:lnTo>
                  <a:pt x="96733" y="1124"/>
                </a:lnTo>
                <a:lnTo>
                  <a:pt x="94017" y="745"/>
                </a:lnTo>
                <a:lnTo>
                  <a:pt x="91253" y="492"/>
                </a:lnTo>
                <a:lnTo>
                  <a:pt x="88458" y="323"/>
                </a:lnTo>
                <a:lnTo>
                  <a:pt x="82812" y="136"/>
                </a:lnTo>
                <a:lnTo>
                  <a:pt x="53786" y="0"/>
                </a:lnTo>
                <a:lnTo>
                  <a:pt x="46335" y="1900"/>
                </a:lnTo>
                <a:lnTo>
                  <a:pt x="37557" y="5073"/>
                </a:lnTo>
                <a:lnTo>
                  <a:pt x="17161" y="13559"/>
                </a:lnTo>
                <a:lnTo>
                  <a:pt x="0" y="1713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08"/>
          <p:cNvSpPr/>
          <p:nvPr/>
        </p:nvSpPr>
        <p:spPr>
          <a:xfrm>
            <a:off x="8001000" y="2631757"/>
            <a:ext cx="42863" cy="154306"/>
          </a:xfrm>
          <a:custGeom>
            <a:avLst/>
            <a:gdLst/>
            <a:ahLst/>
            <a:cxnLst/>
            <a:rect l="0" t="0" r="0" b="0"/>
            <a:pathLst>
              <a:path w="42863" h="154306">
                <a:moveTo>
                  <a:pt x="0" y="0"/>
                </a:moveTo>
                <a:lnTo>
                  <a:pt x="0" y="13653"/>
                </a:lnTo>
                <a:lnTo>
                  <a:pt x="1905" y="20532"/>
                </a:lnTo>
                <a:lnTo>
                  <a:pt x="5080" y="27975"/>
                </a:lnTo>
                <a:lnTo>
                  <a:pt x="9101" y="35795"/>
                </a:lnTo>
                <a:lnTo>
                  <a:pt x="11783" y="42914"/>
                </a:lnTo>
                <a:lnTo>
                  <a:pt x="13570" y="49564"/>
                </a:lnTo>
                <a:lnTo>
                  <a:pt x="14761" y="55903"/>
                </a:lnTo>
                <a:lnTo>
                  <a:pt x="16509" y="62034"/>
                </a:lnTo>
                <a:lnTo>
                  <a:pt x="18625" y="68026"/>
                </a:lnTo>
                <a:lnTo>
                  <a:pt x="20989" y="73926"/>
                </a:lnTo>
                <a:lnTo>
                  <a:pt x="22565" y="79764"/>
                </a:lnTo>
                <a:lnTo>
                  <a:pt x="23616" y="85561"/>
                </a:lnTo>
                <a:lnTo>
                  <a:pt x="24316" y="91331"/>
                </a:lnTo>
                <a:lnTo>
                  <a:pt x="25736" y="98035"/>
                </a:lnTo>
                <a:lnTo>
                  <a:pt x="27634" y="105361"/>
                </a:lnTo>
                <a:lnTo>
                  <a:pt x="29853" y="113103"/>
                </a:lnTo>
                <a:lnTo>
                  <a:pt x="31331" y="119217"/>
                </a:lnTo>
                <a:lnTo>
                  <a:pt x="32318" y="124246"/>
                </a:lnTo>
                <a:lnTo>
                  <a:pt x="32975" y="128550"/>
                </a:lnTo>
                <a:lnTo>
                  <a:pt x="33414" y="133325"/>
                </a:lnTo>
                <a:lnTo>
                  <a:pt x="33706" y="138414"/>
                </a:lnTo>
                <a:lnTo>
                  <a:pt x="33901" y="143711"/>
                </a:lnTo>
                <a:lnTo>
                  <a:pt x="34983" y="147242"/>
                </a:lnTo>
                <a:lnTo>
                  <a:pt x="36657" y="149597"/>
                </a:lnTo>
                <a:lnTo>
                  <a:pt x="42862" y="15430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09"/>
          <p:cNvSpPr/>
          <p:nvPr/>
        </p:nvSpPr>
        <p:spPr>
          <a:xfrm>
            <a:off x="8069580" y="2555003"/>
            <a:ext cx="188596" cy="204599"/>
          </a:xfrm>
          <a:custGeom>
            <a:avLst/>
            <a:gdLst/>
            <a:ahLst/>
            <a:cxnLst/>
            <a:rect l="0" t="0" r="0" b="0"/>
            <a:pathLst>
              <a:path w="188596" h="204599">
                <a:moveTo>
                  <a:pt x="0" y="59609"/>
                </a:moveTo>
                <a:lnTo>
                  <a:pt x="4551" y="45957"/>
                </a:lnTo>
                <a:lnTo>
                  <a:pt x="6844" y="40982"/>
                </a:lnTo>
                <a:lnTo>
                  <a:pt x="9324" y="36714"/>
                </a:lnTo>
                <a:lnTo>
                  <a:pt x="11931" y="32915"/>
                </a:lnTo>
                <a:lnTo>
                  <a:pt x="13670" y="29431"/>
                </a:lnTo>
                <a:lnTo>
                  <a:pt x="14828" y="26155"/>
                </a:lnTo>
                <a:lnTo>
                  <a:pt x="15600" y="23019"/>
                </a:lnTo>
                <a:lnTo>
                  <a:pt x="18020" y="19976"/>
                </a:lnTo>
                <a:lnTo>
                  <a:pt x="21539" y="16994"/>
                </a:lnTo>
                <a:lnTo>
                  <a:pt x="25788" y="14054"/>
                </a:lnTo>
                <a:lnTo>
                  <a:pt x="30527" y="12094"/>
                </a:lnTo>
                <a:lnTo>
                  <a:pt x="35591" y="10788"/>
                </a:lnTo>
                <a:lnTo>
                  <a:pt x="40872" y="9916"/>
                </a:lnTo>
                <a:lnTo>
                  <a:pt x="48203" y="8383"/>
                </a:lnTo>
                <a:lnTo>
                  <a:pt x="66509" y="4140"/>
                </a:lnTo>
                <a:lnTo>
                  <a:pt x="74818" y="2627"/>
                </a:lnTo>
                <a:lnTo>
                  <a:pt x="82264" y="1618"/>
                </a:lnTo>
                <a:lnTo>
                  <a:pt x="89133" y="946"/>
                </a:lnTo>
                <a:lnTo>
                  <a:pt x="94665" y="498"/>
                </a:lnTo>
                <a:lnTo>
                  <a:pt x="99305" y="199"/>
                </a:lnTo>
                <a:lnTo>
                  <a:pt x="103350" y="0"/>
                </a:lnTo>
                <a:lnTo>
                  <a:pt x="106048" y="820"/>
                </a:lnTo>
                <a:lnTo>
                  <a:pt x="107845" y="2319"/>
                </a:lnTo>
                <a:lnTo>
                  <a:pt x="110796" y="6524"/>
                </a:lnTo>
                <a:lnTo>
                  <a:pt x="115283" y="11568"/>
                </a:lnTo>
                <a:lnTo>
                  <a:pt x="116859" y="14247"/>
                </a:lnTo>
                <a:lnTo>
                  <a:pt x="118612" y="19763"/>
                </a:lnTo>
                <a:lnTo>
                  <a:pt x="119392" y="25390"/>
                </a:lnTo>
                <a:lnTo>
                  <a:pt x="119599" y="28224"/>
                </a:lnTo>
                <a:lnTo>
                  <a:pt x="118785" y="32970"/>
                </a:lnTo>
                <a:lnTo>
                  <a:pt x="117290" y="38992"/>
                </a:lnTo>
                <a:lnTo>
                  <a:pt x="115341" y="45865"/>
                </a:lnTo>
                <a:lnTo>
                  <a:pt x="112136" y="55209"/>
                </a:lnTo>
                <a:lnTo>
                  <a:pt x="103497" y="78291"/>
                </a:lnTo>
                <a:lnTo>
                  <a:pt x="99477" y="87304"/>
                </a:lnTo>
                <a:lnTo>
                  <a:pt x="95846" y="94264"/>
                </a:lnTo>
                <a:lnTo>
                  <a:pt x="92472" y="99858"/>
                </a:lnTo>
                <a:lnTo>
                  <a:pt x="83643" y="113692"/>
                </a:lnTo>
                <a:lnTo>
                  <a:pt x="78622" y="121382"/>
                </a:lnTo>
                <a:lnTo>
                  <a:pt x="75275" y="127461"/>
                </a:lnTo>
                <a:lnTo>
                  <a:pt x="73043" y="132466"/>
                </a:lnTo>
                <a:lnTo>
                  <a:pt x="71556" y="136755"/>
                </a:lnTo>
                <a:lnTo>
                  <a:pt x="69611" y="140567"/>
                </a:lnTo>
                <a:lnTo>
                  <a:pt x="67362" y="144061"/>
                </a:lnTo>
                <a:lnTo>
                  <a:pt x="64911" y="147343"/>
                </a:lnTo>
                <a:lnTo>
                  <a:pt x="63276" y="151436"/>
                </a:lnTo>
                <a:lnTo>
                  <a:pt x="62187" y="156070"/>
                </a:lnTo>
                <a:lnTo>
                  <a:pt x="61460" y="161063"/>
                </a:lnTo>
                <a:lnTo>
                  <a:pt x="60976" y="167250"/>
                </a:lnTo>
                <a:lnTo>
                  <a:pt x="60653" y="174232"/>
                </a:lnTo>
                <a:lnTo>
                  <a:pt x="60437" y="181745"/>
                </a:lnTo>
                <a:lnTo>
                  <a:pt x="61246" y="187705"/>
                </a:lnTo>
                <a:lnTo>
                  <a:pt x="62739" y="192632"/>
                </a:lnTo>
                <a:lnTo>
                  <a:pt x="64686" y="196868"/>
                </a:lnTo>
                <a:lnTo>
                  <a:pt x="66935" y="199693"/>
                </a:lnTo>
                <a:lnTo>
                  <a:pt x="69389" y="201576"/>
                </a:lnTo>
                <a:lnTo>
                  <a:pt x="71976" y="202831"/>
                </a:lnTo>
                <a:lnTo>
                  <a:pt x="77392" y="204226"/>
                </a:lnTo>
                <a:lnTo>
                  <a:pt x="80170" y="204598"/>
                </a:lnTo>
                <a:lnTo>
                  <a:pt x="83926" y="203893"/>
                </a:lnTo>
                <a:lnTo>
                  <a:pt x="88336" y="202471"/>
                </a:lnTo>
                <a:lnTo>
                  <a:pt x="93180" y="200570"/>
                </a:lnTo>
                <a:lnTo>
                  <a:pt x="97362" y="199303"/>
                </a:lnTo>
                <a:lnTo>
                  <a:pt x="101103" y="198458"/>
                </a:lnTo>
                <a:lnTo>
                  <a:pt x="104549" y="197895"/>
                </a:lnTo>
                <a:lnTo>
                  <a:pt x="110657" y="196567"/>
                </a:lnTo>
                <a:lnTo>
                  <a:pt x="127604" y="192552"/>
                </a:lnTo>
                <a:lnTo>
                  <a:pt x="135551" y="190148"/>
                </a:lnTo>
                <a:lnTo>
                  <a:pt x="142755" y="187592"/>
                </a:lnTo>
                <a:lnTo>
                  <a:pt x="149463" y="184936"/>
                </a:lnTo>
                <a:lnTo>
                  <a:pt x="164535" y="179445"/>
                </a:lnTo>
                <a:lnTo>
                  <a:pt x="188595" y="17105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10"/>
          <p:cNvSpPr/>
          <p:nvPr/>
        </p:nvSpPr>
        <p:spPr>
          <a:xfrm>
            <a:off x="8285483" y="2580322"/>
            <a:ext cx="104852" cy="150493"/>
          </a:xfrm>
          <a:custGeom>
            <a:avLst/>
            <a:gdLst/>
            <a:ahLst/>
            <a:cxnLst/>
            <a:rect l="0" t="0" r="0" b="0"/>
            <a:pathLst>
              <a:path w="104852" h="150493">
                <a:moveTo>
                  <a:pt x="49844" y="0"/>
                </a:moveTo>
                <a:lnTo>
                  <a:pt x="40743" y="4551"/>
                </a:lnTo>
                <a:lnTo>
                  <a:pt x="37108" y="6844"/>
                </a:lnTo>
                <a:lnTo>
                  <a:pt x="33734" y="9325"/>
                </a:lnTo>
                <a:lnTo>
                  <a:pt x="30532" y="11932"/>
                </a:lnTo>
                <a:lnTo>
                  <a:pt x="27444" y="15575"/>
                </a:lnTo>
                <a:lnTo>
                  <a:pt x="24433" y="19908"/>
                </a:lnTo>
                <a:lnTo>
                  <a:pt x="21474" y="24702"/>
                </a:lnTo>
                <a:lnTo>
                  <a:pt x="19500" y="30756"/>
                </a:lnTo>
                <a:lnTo>
                  <a:pt x="18185" y="37649"/>
                </a:lnTo>
                <a:lnTo>
                  <a:pt x="17309" y="45102"/>
                </a:lnTo>
                <a:lnTo>
                  <a:pt x="15770" y="51975"/>
                </a:lnTo>
                <a:lnTo>
                  <a:pt x="13794" y="58463"/>
                </a:lnTo>
                <a:lnTo>
                  <a:pt x="9057" y="71703"/>
                </a:lnTo>
                <a:lnTo>
                  <a:pt x="3776" y="87113"/>
                </a:lnTo>
                <a:lnTo>
                  <a:pt x="1987" y="94271"/>
                </a:lnTo>
                <a:lnTo>
                  <a:pt x="795" y="100947"/>
                </a:lnTo>
                <a:lnTo>
                  <a:pt x="0" y="107303"/>
                </a:lnTo>
                <a:lnTo>
                  <a:pt x="422" y="112493"/>
                </a:lnTo>
                <a:lnTo>
                  <a:pt x="1656" y="116905"/>
                </a:lnTo>
                <a:lnTo>
                  <a:pt x="3431" y="120799"/>
                </a:lnTo>
                <a:lnTo>
                  <a:pt x="14051" y="142666"/>
                </a:lnTo>
                <a:lnTo>
                  <a:pt x="15505" y="143688"/>
                </a:lnTo>
                <a:lnTo>
                  <a:pt x="17426" y="144370"/>
                </a:lnTo>
                <a:lnTo>
                  <a:pt x="19660" y="144824"/>
                </a:lnTo>
                <a:lnTo>
                  <a:pt x="24006" y="146079"/>
                </a:lnTo>
                <a:lnTo>
                  <a:pt x="36456" y="150014"/>
                </a:lnTo>
                <a:lnTo>
                  <a:pt x="41871" y="150492"/>
                </a:lnTo>
                <a:lnTo>
                  <a:pt x="46434" y="149858"/>
                </a:lnTo>
                <a:lnTo>
                  <a:pt x="50428" y="148483"/>
                </a:lnTo>
                <a:lnTo>
                  <a:pt x="54043" y="146614"/>
                </a:lnTo>
                <a:lnTo>
                  <a:pt x="57406" y="144415"/>
                </a:lnTo>
                <a:lnTo>
                  <a:pt x="60600" y="141997"/>
                </a:lnTo>
                <a:lnTo>
                  <a:pt x="63682" y="140384"/>
                </a:lnTo>
                <a:lnTo>
                  <a:pt x="66690" y="139310"/>
                </a:lnTo>
                <a:lnTo>
                  <a:pt x="69647" y="138593"/>
                </a:lnTo>
                <a:lnTo>
                  <a:pt x="73523" y="136210"/>
                </a:lnTo>
                <a:lnTo>
                  <a:pt x="78013" y="132717"/>
                </a:lnTo>
                <a:lnTo>
                  <a:pt x="82911" y="128483"/>
                </a:lnTo>
                <a:lnTo>
                  <a:pt x="87128" y="121851"/>
                </a:lnTo>
                <a:lnTo>
                  <a:pt x="90893" y="113619"/>
                </a:lnTo>
                <a:lnTo>
                  <a:pt x="94355" y="104321"/>
                </a:lnTo>
                <a:lnTo>
                  <a:pt x="97616" y="96217"/>
                </a:lnTo>
                <a:lnTo>
                  <a:pt x="100743" y="88910"/>
                </a:lnTo>
                <a:lnTo>
                  <a:pt x="103778" y="82133"/>
                </a:lnTo>
                <a:lnTo>
                  <a:pt x="104851" y="75711"/>
                </a:lnTo>
                <a:lnTo>
                  <a:pt x="104612" y="69524"/>
                </a:lnTo>
                <a:lnTo>
                  <a:pt x="103501" y="63494"/>
                </a:lnTo>
                <a:lnTo>
                  <a:pt x="100855" y="56617"/>
                </a:lnTo>
                <a:lnTo>
                  <a:pt x="97186" y="49175"/>
                </a:lnTo>
                <a:lnTo>
                  <a:pt x="92835" y="41356"/>
                </a:lnTo>
                <a:lnTo>
                  <a:pt x="88030" y="35191"/>
                </a:lnTo>
                <a:lnTo>
                  <a:pt x="82921" y="30128"/>
                </a:lnTo>
                <a:lnTo>
                  <a:pt x="77611" y="25800"/>
                </a:lnTo>
                <a:lnTo>
                  <a:pt x="73117" y="22915"/>
                </a:lnTo>
                <a:lnTo>
                  <a:pt x="69170" y="20992"/>
                </a:lnTo>
                <a:lnTo>
                  <a:pt x="65585" y="19710"/>
                </a:lnTo>
                <a:lnTo>
                  <a:pt x="62243" y="18855"/>
                </a:lnTo>
                <a:lnTo>
                  <a:pt x="59062" y="18285"/>
                </a:lnTo>
                <a:lnTo>
                  <a:pt x="55990" y="17905"/>
                </a:lnTo>
                <a:lnTo>
                  <a:pt x="52989" y="17651"/>
                </a:lnTo>
                <a:lnTo>
                  <a:pt x="50036" y="17483"/>
                </a:lnTo>
                <a:lnTo>
                  <a:pt x="32699"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11"/>
          <p:cNvSpPr/>
          <p:nvPr/>
        </p:nvSpPr>
        <p:spPr>
          <a:xfrm>
            <a:off x="8429625" y="2503170"/>
            <a:ext cx="84684" cy="110984"/>
          </a:xfrm>
          <a:custGeom>
            <a:avLst/>
            <a:gdLst/>
            <a:ahLst/>
            <a:cxnLst/>
            <a:rect l="0" t="0" r="0" b="0"/>
            <a:pathLst>
              <a:path w="84684" h="110984">
                <a:moveTo>
                  <a:pt x="42862" y="0"/>
                </a:moveTo>
                <a:lnTo>
                  <a:pt x="38311" y="9101"/>
                </a:lnTo>
                <a:lnTo>
                  <a:pt x="36018" y="12735"/>
                </a:lnTo>
                <a:lnTo>
                  <a:pt x="33537" y="16110"/>
                </a:lnTo>
                <a:lnTo>
                  <a:pt x="30930" y="19312"/>
                </a:lnTo>
                <a:lnTo>
                  <a:pt x="29192" y="22400"/>
                </a:lnTo>
                <a:lnTo>
                  <a:pt x="28034" y="25410"/>
                </a:lnTo>
                <a:lnTo>
                  <a:pt x="27261" y="28370"/>
                </a:lnTo>
                <a:lnTo>
                  <a:pt x="24842" y="32248"/>
                </a:lnTo>
                <a:lnTo>
                  <a:pt x="21324" y="36739"/>
                </a:lnTo>
                <a:lnTo>
                  <a:pt x="17074" y="41637"/>
                </a:lnTo>
                <a:lnTo>
                  <a:pt x="14240" y="45856"/>
                </a:lnTo>
                <a:lnTo>
                  <a:pt x="12351" y="49620"/>
                </a:lnTo>
                <a:lnTo>
                  <a:pt x="11091" y="53082"/>
                </a:lnTo>
                <a:lnTo>
                  <a:pt x="9300" y="56343"/>
                </a:lnTo>
                <a:lnTo>
                  <a:pt x="7152" y="59469"/>
                </a:lnTo>
                <a:lnTo>
                  <a:pt x="4768" y="62506"/>
                </a:lnTo>
                <a:lnTo>
                  <a:pt x="3178" y="65483"/>
                </a:lnTo>
                <a:lnTo>
                  <a:pt x="2119" y="68420"/>
                </a:lnTo>
                <a:lnTo>
                  <a:pt x="1413" y="71331"/>
                </a:lnTo>
                <a:lnTo>
                  <a:pt x="1894" y="76129"/>
                </a:lnTo>
                <a:lnTo>
                  <a:pt x="3168" y="82185"/>
                </a:lnTo>
                <a:lnTo>
                  <a:pt x="7504" y="98784"/>
                </a:lnTo>
                <a:lnTo>
                  <a:pt x="8813" y="101098"/>
                </a:lnTo>
                <a:lnTo>
                  <a:pt x="10638" y="103594"/>
                </a:lnTo>
                <a:lnTo>
                  <a:pt x="12807" y="106210"/>
                </a:lnTo>
                <a:lnTo>
                  <a:pt x="15206" y="107954"/>
                </a:lnTo>
                <a:lnTo>
                  <a:pt x="17757" y="109117"/>
                </a:lnTo>
                <a:lnTo>
                  <a:pt x="20411" y="109892"/>
                </a:lnTo>
                <a:lnTo>
                  <a:pt x="24085" y="110408"/>
                </a:lnTo>
                <a:lnTo>
                  <a:pt x="28439" y="110753"/>
                </a:lnTo>
                <a:lnTo>
                  <a:pt x="33246" y="110983"/>
                </a:lnTo>
                <a:lnTo>
                  <a:pt x="36452" y="110183"/>
                </a:lnTo>
                <a:lnTo>
                  <a:pt x="38589" y="108698"/>
                </a:lnTo>
                <a:lnTo>
                  <a:pt x="40013" y="106755"/>
                </a:lnTo>
                <a:lnTo>
                  <a:pt x="43821" y="103555"/>
                </a:lnTo>
                <a:lnTo>
                  <a:pt x="49216" y="99516"/>
                </a:lnTo>
                <a:lnTo>
                  <a:pt x="55671" y="94919"/>
                </a:lnTo>
                <a:lnTo>
                  <a:pt x="61879" y="89949"/>
                </a:lnTo>
                <a:lnTo>
                  <a:pt x="67922" y="84731"/>
                </a:lnTo>
                <a:lnTo>
                  <a:pt x="73855" y="79347"/>
                </a:lnTo>
                <a:lnTo>
                  <a:pt x="77813" y="73853"/>
                </a:lnTo>
                <a:lnTo>
                  <a:pt x="80450" y="68285"/>
                </a:lnTo>
                <a:lnTo>
                  <a:pt x="82208" y="62668"/>
                </a:lnTo>
                <a:lnTo>
                  <a:pt x="83380" y="57971"/>
                </a:lnTo>
                <a:lnTo>
                  <a:pt x="84163" y="53887"/>
                </a:lnTo>
                <a:lnTo>
                  <a:pt x="84683" y="50212"/>
                </a:lnTo>
                <a:lnTo>
                  <a:pt x="84077" y="45857"/>
                </a:lnTo>
                <a:lnTo>
                  <a:pt x="82722" y="41049"/>
                </a:lnTo>
                <a:lnTo>
                  <a:pt x="80866" y="35938"/>
                </a:lnTo>
                <a:lnTo>
                  <a:pt x="78675" y="31579"/>
                </a:lnTo>
                <a:lnTo>
                  <a:pt x="76262" y="27720"/>
                </a:lnTo>
                <a:lnTo>
                  <a:pt x="73702" y="24195"/>
                </a:lnTo>
                <a:lnTo>
                  <a:pt x="71042" y="21845"/>
                </a:lnTo>
                <a:lnTo>
                  <a:pt x="68315" y="20278"/>
                </a:lnTo>
                <a:lnTo>
                  <a:pt x="65547" y="19233"/>
                </a:lnTo>
                <a:lnTo>
                  <a:pt x="62748" y="18537"/>
                </a:lnTo>
                <a:lnTo>
                  <a:pt x="59930" y="18073"/>
                </a:lnTo>
                <a:lnTo>
                  <a:pt x="57098" y="17764"/>
                </a:lnTo>
                <a:lnTo>
                  <a:pt x="53305" y="17557"/>
                </a:lnTo>
                <a:lnTo>
                  <a:pt x="44011" y="17328"/>
                </a:lnTo>
                <a:lnTo>
                  <a:pt x="28068" y="17199"/>
                </a:lnTo>
                <a:lnTo>
                  <a:pt x="23475" y="18133"/>
                </a:lnTo>
                <a:lnTo>
                  <a:pt x="19460" y="19709"/>
                </a:lnTo>
                <a:lnTo>
                  <a:pt x="15830" y="21711"/>
                </a:lnTo>
                <a:lnTo>
                  <a:pt x="12458" y="23999"/>
                </a:lnTo>
                <a:lnTo>
                  <a:pt x="9259" y="26477"/>
                </a:lnTo>
                <a:lnTo>
                  <a:pt x="0" y="34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12"/>
          <p:cNvSpPr/>
          <p:nvPr/>
        </p:nvSpPr>
        <p:spPr>
          <a:xfrm>
            <a:off x="7975282" y="3720465"/>
            <a:ext cx="85726" cy="222886"/>
          </a:xfrm>
          <a:custGeom>
            <a:avLst/>
            <a:gdLst/>
            <a:ahLst/>
            <a:cxnLst/>
            <a:rect l="0" t="0" r="0" b="0"/>
            <a:pathLst>
              <a:path w="85726" h="222886">
                <a:moveTo>
                  <a:pt x="0" y="0"/>
                </a:moveTo>
                <a:lnTo>
                  <a:pt x="4551" y="13652"/>
                </a:lnTo>
                <a:lnTo>
                  <a:pt x="6843" y="18626"/>
                </a:lnTo>
                <a:lnTo>
                  <a:pt x="9325" y="22895"/>
                </a:lnTo>
                <a:lnTo>
                  <a:pt x="11932" y="26693"/>
                </a:lnTo>
                <a:lnTo>
                  <a:pt x="13669" y="30178"/>
                </a:lnTo>
                <a:lnTo>
                  <a:pt x="15600" y="36590"/>
                </a:lnTo>
                <a:lnTo>
                  <a:pt x="16115" y="40586"/>
                </a:lnTo>
                <a:lnTo>
                  <a:pt x="16458" y="45154"/>
                </a:lnTo>
                <a:lnTo>
                  <a:pt x="16841" y="54358"/>
                </a:lnTo>
                <a:lnTo>
                  <a:pt x="17009" y="61624"/>
                </a:lnTo>
                <a:lnTo>
                  <a:pt x="18007" y="64895"/>
                </a:lnTo>
                <a:lnTo>
                  <a:pt x="19625" y="68028"/>
                </a:lnTo>
                <a:lnTo>
                  <a:pt x="21657" y="71070"/>
                </a:lnTo>
                <a:lnTo>
                  <a:pt x="23009" y="79765"/>
                </a:lnTo>
                <a:lnTo>
                  <a:pt x="23912" y="92229"/>
                </a:lnTo>
                <a:lnTo>
                  <a:pt x="24514" y="107206"/>
                </a:lnTo>
                <a:lnTo>
                  <a:pt x="25867" y="118143"/>
                </a:lnTo>
                <a:lnTo>
                  <a:pt x="27723" y="126387"/>
                </a:lnTo>
                <a:lnTo>
                  <a:pt x="29912" y="132835"/>
                </a:lnTo>
                <a:lnTo>
                  <a:pt x="31371" y="139039"/>
                </a:lnTo>
                <a:lnTo>
                  <a:pt x="32345" y="145080"/>
                </a:lnTo>
                <a:lnTo>
                  <a:pt x="32992" y="151013"/>
                </a:lnTo>
                <a:lnTo>
                  <a:pt x="34378" y="155920"/>
                </a:lnTo>
                <a:lnTo>
                  <a:pt x="36253" y="160144"/>
                </a:lnTo>
                <a:lnTo>
                  <a:pt x="38457" y="163913"/>
                </a:lnTo>
                <a:lnTo>
                  <a:pt x="40877" y="167377"/>
                </a:lnTo>
                <a:lnTo>
                  <a:pt x="43444" y="170640"/>
                </a:lnTo>
                <a:lnTo>
                  <a:pt x="46109" y="173767"/>
                </a:lnTo>
                <a:lnTo>
                  <a:pt x="47884" y="177757"/>
                </a:lnTo>
                <a:lnTo>
                  <a:pt x="49068" y="182322"/>
                </a:lnTo>
                <a:lnTo>
                  <a:pt x="49857" y="187270"/>
                </a:lnTo>
                <a:lnTo>
                  <a:pt x="52288" y="193427"/>
                </a:lnTo>
                <a:lnTo>
                  <a:pt x="55813" y="200389"/>
                </a:lnTo>
                <a:lnTo>
                  <a:pt x="60069" y="207887"/>
                </a:lnTo>
                <a:lnTo>
                  <a:pt x="63859" y="212887"/>
                </a:lnTo>
                <a:lnTo>
                  <a:pt x="67338" y="216219"/>
                </a:lnTo>
                <a:lnTo>
                  <a:pt x="85725"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13"/>
          <p:cNvSpPr/>
          <p:nvPr/>
        </p:nvSpPr>
        <p:spPr>
          <a:xfrm>
            <a:off x="8078152" y="3703447"/>
            <a:ext cx="248604" cy="222144"/>
          </a:xfrm>
          <a:custGeom>
            <a:avLst/>
            <a:gdLst/>
            <a:ahLst/>
            <a:cxnLst/>
            <a:rect l="0" t="0" r="0" b="0"/>
            <a:pathLst>
              <a:path w="248604" h="222144">
                <a:moveTo>
                  <a:pt x="0" y="51307"/>
                </a:moveTo>
                <a:lnTo>
                  <a:pt x="0" y="42206"/>
                </a:lnTo>
                <a:lnTo>
                  <a:pt x="952" y="38572"/>
                </a:lnTo>
                <a:lnTo>
                  <a:pt x="4551" y="31995"/>
                </a:lnTo>
                <a:lnTo>
                  <a:pt x="7797" y="27955"/>
                </a:lnTo>
                <a:lnTo>
                  <a:pt x="11865" y="23357"/>
                </a:lnTo>
                <a:lnTo>
                  <a:pt x="16483" y="18386"/>
                </a:lnTo>
                <a:lnTo>
                  <a:pt x="21466" y="15072"/>
                </a:lnTo>
                <a:lnTo>
                  <a:pt x="26693" y="12863"/>
                </a:lnTo>
                <a:lnTo>
                  <a:pt x="32083" y="11390"/>
                </a:lnTo>
                <a:lnTo>
                  <a:pt x="36629" y="9456"/>
                </a:lnTo>
                <a:lnTo>
                  <a:pt x="44220" y="4767"/>
                </a:lnTo>
                <a:lnTo>
                  <a:pt x="48530" y="3136"/>
                </a:lnTo>
                <a:lnTo>
                  <a:pt x="53309" y="2048"/>
                </a:lnTo>
                <a:lnTo>
                  <a:pt x="58399" y="1322"/>
                </a:lnTo>
                <a:lnTo>
                  <a:pt x="62745" y="840"/>
                </a:lnTo>
                <a:lnTo>
                  <a:pt x="70114" y="302"/>
                </a:lnTo>
                <a:lnTo>
                  <a:pt x="79104" y="64"/>
                </a:lnTo>
                <a:lnTo>
                  <a:pt x="84169" y="0"/>
                </a:lnTo>
                <a:lnTo>
                  <a:pt x="88497" y="910"/>
                </a:lnTo>
                <a:lnTo>
                  <a:pt x="95847" y="4461"/>
                </a:lnTo>
                <a:lnTo>
                  <a:pt x="100092" y="5789"/>
                </a:lnTo>
                <a:lnTo>
                  <a:pt x="104829" y="6674"/>
                </a:lnTo>
                <a:lnTo>
                  <a:pt x="109890" y="7265"/>
                </a:lnTo>
                <a:lnTo>
                  <a:pt x="115171" y="8611"/>
                </a:lnTo>
                <a:lnTo>
                  <a:pt x="120596" y="10461"/>
                </a:lnTo>
                <a:lnTo>
                  <a:pt x="126116" y="12646"/>
                </a:lnTo>
                <a:lnTo>
                  <a:pt x="129798" y="15056"/>
                </a:lnTo>
                <a:lnTo>
                  <a:pt x="132253" y="17615"/>
                </a:lnTo>
                <a:lnTo>
                  <a:pt x="133889" y="20273"/>
                </a:lnTo>
                <a:lnTo>
                  <a:pt x="135707" y="25767"/>
                </a:lnTo>
                <a:lnTo>
                  <a:pt x="136191" y="28566"/>
                </a:lnTo>
                <a:lnTo>
                  <a:pt x="136514" y="33289"/>
                </a:lnTo>
                <a:lnTo>
                  <a:pt x="136729" y="39295"/>
                </a:lnTo>
                <a:lnTo>
                  <a:pt x="136873" y="46157"/>
                </a:lnTo>
                <a:lnTo>
                  <a:pt x="136016" y="54541"/>
                </a:lnTo>
                <a:lnTo>
                  <a:pt x="134493" y="63941"/>
                </a:lnTo>
                <a:lnTo>
                  <a:pt x="132525" y="74017"/>
                </a:lnTo>
                <a:lnTo>
                  <a:pt x="128354" y="85497"/>
                </a:lnTo>
                <a:lnTo>
                  <a:pt x="122717" y="97913"/>
                </a:lnTo>
                <a:lnTo>
                  <a:pt x="116102" y="110953"/>
                </a:lnTo>
                <a:lnTo>
                  <a:pt x="109786" y="124409"/>
                </a:lnTo>
                <a:lnTo>
                  <a:pt x="97689" y="152059"/>
                </a:lnTo>
                <a:lnTo>
                  <a:pt x="92749" y="164195"/>
                </a:lnTo>
                <a:lnTo>
                  <a:pt x="84719" y="185300"/>
                </a:lnTo>
                <a:lnTo>
                  <a:pt x="82197" y="193023"/>
                </a:lnTo>
                <a:lnTo>
                  <a:pt x="80516" y="199125"/>
                </a:lnTo>
                <a:lnTo>
                  <a:pt x="79394" y="204145"/>
                </a:lnTo>
                <a:lnTo>
                  <a:pt x="79599" y="208444"/>
                </a:lnTo>
                <a:lnTo>
                  <a:pt x="80688" y="212263"/>
                </a:lnTo>
                <a:lnTo>
                  <a:pt x="82368" y="215761"/>
                </a:lnTo>
                <a:lnTo>
                  <a:pt x="84439" y="218093"/>
                </a:lnTo>
                <a:lnTo>
                  <a:pt x="86772" y="219648"/>
                </a:lnTo>
                <a:lnTo>
                  <a:pt x="92812" y="222143"/>
                </a:lnTo>
                <a:lnTo>
                  <a:pt x="94259" y="221395"/>
                </a:lnTo>
                <a:lnTo>
                  <a:pt x="98408" y="218025"/>
                </a:lnTo>
                <a:lnTo>
                  <a:pt x="100848" y="216745"/>
                </a:lnTo>
                <a:lnTo>
                  <a:pt x="106099" y="215323"/>
                </a:lnTo>
                <a:lnTo>
                  <a:pt x="110738" y="213991"/>
                </a:lnTo>
                <a:lnTo>
                  <a:pt x="123512" y="209971"/>
                </a:lnTo>
                <a:lnTo>
                  <a:pt x="129967" y="207566"/>
                </a:lnTo>
                <a:lnTo>
                  <a:pt x="136174" y="205010"/>
                </a:lnTo>
                <a:lnTo>
                  <a:pt x="142218" y="202353"/>
                </a:lnTo>
                <a:lnTo>
                  <a:pt x="154820" y="197725"/>
                </a:lnTo>
                <a:lnTo>
                  <a:pt x="191681" y="184962"/>
                </a:lnTo>
                <a:lnTo>
                  <a:pt x="205893" y="179463"/>
                </a:lnTo>
                <a:lnTo>
                  <a:pt x="216320" y="174845"/>
                </a:lnTo>
                <a:lnTo>
                  <a:pt x="248603" y="1627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114"/>
          <p:cNvSpPr/>
          <p:nvPr/>
        </p:nvSpPr>
        <p:spPr>
          <a:xfrm>
            <a:off x="8336560" y="3694747"/>
            <a:ext cx="106311" cy="162865"/>
          </a:xfrm>
          <a:custGeom>
            <a:avLst/>
            <a:gdLst/>
            <a:ahLst/>
            <a:cxnLst/>
            <a:rect l="0" t="0" r="0" b="0"/>
            <a:pathLst>
              <a:path w="106311" h="162865">
                <a:moveTo>
                  <a:pt x="50202" y="0"/>
                </a:moveTo>
                <a:lnTo>
                  <a:pt x="31999" y="4551"/>
                </a:lnTo>
                <a:lnTo>
                  <a:pt x="26636" y="6844"/>
                </a:lnTo>
                <a:lnTo>
                  <a:pt x="23061" y="9325"/>
                </a:lnTo>
                <a:lnTo>
                  <a:pt x="20678" y="11932"/>
                </a:lnTo>
                <a:lnTo>
                  <a:pt x="15490" y="17368"/>
                </a:lnTo>
                <a:lnTo>
                  <a:pt x="12774" y="20151"/>
                </a:lnTo>
                <a:lnTo>
                  <a:pt x="10963" y="23912"/>
                </a:lnTo>
                <a:lnTo>
                  <a:pt x="9755" y="28324"/>
                </a:lnTo>
                <a:lnTo>
                  <a:pt x="8950" y="33170"/>
                </a:lnTo>
                <a:lnTo>
                  <a:pt x="8413" y="38306"/>
                </a:lnTo>
                <a:lnTo>
                  <a:pt x="8055" y="43635"/>
                </a:lnTo>
                <a:lnTo>
                  <a:pt x="7817" y="49092"/>
                </a:lnTo>
                <a:lnTo>
                  <a:pt x="6705" y="54636"/>
                </a:lnTo>
                <a:lnTo>
                  <a:pt x="5013" y="60236"/>
                </a:lnTo>
                <a:lnTo>
                  <a:pt x="2930" y="65875"/>
                </a:lnTo>
                <a:lnTo>
                  <a:pt x="1543" y="71539"/>
                </a:lnTo>
                <a:lnTo>
                  <a:pt x="617" y="77220"/>
                </a:lnTo>
                <a:lnTo>
                  <a:pt x="0" y="82913"/>
                </a:lnTo>
                <a:lnTo>
                  <a:pt x="541" y="91470"/>
                </a:lnTo>
                <a:lnTo>
                  <a:pt x="1855" y="101938"/>
                </a:lnTo>
                <a:lnTo>
                  <a:pt x="3683" y="113679"/>
                </a:lnTo>
                <a:lnTo>
                  <a:pt x="4902" y="122458"/>
                </a:lnTo>
                <a:lnTo>
                  <a:pt x="5714" y="129264"/>
                </a:lnTo>
                <a:lnTo>
                  <a:pt x="6257" y="134754"/>
                </a:lnTo>
                <a:lnTo>
                  <a:pt x="7570" y="139366"/>
                </a:lnTo>
                <a:lnTo>
                  <a:pt x="9398" y="143393"/>
                </a:lnTo>
                <a:lnTo>
                  <a:pt x="11569" y="147030"/>
                </a:lnTo>
                <a:lnTo>
                  <a:pt x="13970" y="150408"/>
                </a:lnTo>
                <a:lnTo>
                  <a:pt x="16522" y="153612"/>
                </a:lnTo>
                <a:lnTo>
                  <a:pt x="19176" y="156700"/>
                </a:lnTo>
                <a:lnTo>
                  <a:pt x="21899" y="158760"/>
                </a:lnTo>
                <a:lnTo>
                  <a:pt x="24666" y="160132"/>
                </a:lnTo>
                <a:lnTo>
                  <a:pt x="27463" y="161047"/>
                </a:lnTo>
                <a:lnTo>
                  <a:pt x="30280" y="161657"/>
                </a:lnTo>
                <a:lnTo>
                  <a:pt x="33111" y="162064"/>
                </a:lnTo>
                <a:lnTo>
                  <a:pt x="35950" y="162335"/>
                </a:lnTo>
                <a:lnTo>
                  <a:pt x="38796" y="162516"/>
                </a:lnTo>
                <a:lnTo>
                  <a:pt x="41645" y="162637"/>
                </a:lnTo>
                <a:lnTo>
                  <a:pt x="48304" y="162771"/>
                </a:lnTo>
                <a:lnTo>
                  <a:pt x="69014" y="162864"/>
                </a:lnTo>
                <a:lnTo>
                  <a:pt x="72269" y="161916"/>
                </a:lnTo>
                <a:lnTo>
                  <a:pt x="75390" y="160331"/>
                </a:lnTo>
                <a:lnTo>
                  <a:pt x="78425" y="158323"/>
                </a:lnTo>
                <a:lnTo>
                  <a:pt x="81400" y="156031"/>
                </a:lnTo>
                <a:lnTo>
                  <a:pt x="84335" y="153551"/>
                </a:lnTo>
                <a:lnTo>
                  <a:pt x="87245" y="150945"/>
                </a:lnTo>
                <a:lnTo>
                  <a:pt x="89184" y="147302"/>
                </a:lnTo>
                <a:lnTo>
                  <a:pt x="90478" y="142969"/>
                </a:lnTo>
                <a:lnTo>
                  <a:pt x="91340" y="138175"/>
                </a:lnTo>
                <a:lnTo>
                  <a:pt x="92868" y="134027"/>
                </a:lnTo>
                <a:lnTo>
                  <a:pt x="94838" y="130309"/>
                </a:lnTo>
                <a:lnTo>
                  <a:pt x="97105" y="126878"/>
                </a:lnTo>
                <a:lnTo>
                  <a:pt x="98616" y="122685"/>
                </a:lnTo>
                <a:lnTo>
                  <a:pt x="99623" y="117985"/>
                </a:lnTo>
                <a:lnTo>
                  <a:pt x="100294" y="112947"/>
                </a:lnTo>
                <a:lnTo>
                  <a:pt x="101695" y="106731"/>
                </a:lnTo>
                <a:lnTo>
                  <a:pt x="103580" y="99729"/>
                </a:lnTo>
                <a:lnTo>
                  <a:pt x="105790" y="92204"/>
                </a:lnTo>
                <a:lnTo>
                  <a:pt x="106310" y="86234"/>
                </a:lnTo>
                <a:lnTo>
                  <a:pt x="105706" y="81302"/>
                </a:lnTo>
                <a:lnTo>
                  <a:pt x="104349" y="77061"/>
                </a:lnTo>
                <a:lnTo>
                  <a:pt x="103445" y="71377"/>
                </a:lnTo>
                <a:lnTo>
                  <a:pt x="102842" y="64730"/>
                </a:lnTo>
                <a:lnTo>
                  <a:pt x="102441" y="57441"/>
                </a:lnTo>
                <a:lnTo>
                  <a:pt x="101221" y="51628"/>
                </a:lnTo>
                <a:lnTo>
                  <a:pt x="99454" y="46802"/>
                </a:lnTo>
                <a:lnTo>
                  <a:pt x="97325" y="42631"/>
                </a:lnTo>
                <a:lnTo>
                  <a:pt x="93999" y="38898"/>
                </a:lnTo>
                <a:lnTo>
                  <a:pt x="89878" y="35457"/>
                </a:lnTo>
                <a:lnTo>
                  <a:pt x="85225" y="32211"/>
                </a:lnTo>
                <a:lnTo>
                  <a:pt x="81171" y="29094"/>
                </a:lnTo>
                <a:lnTo>
                  <a:pt x="77515" y="26063"/>
                </a:lnTo>
                <a:lnTo>
                  <a:pt x="74126" y="23091"/>
                </a:lnTo>
                <a:lnTo>
                  <a:pt x="70915" y="21109"/>
                </a:lnTo>
                <a:lnTo>
                  <a:pt x="67820" y="19788"/>
                </a:lnTo>
                <a:lnTo>
                  <a:pt x="64805" y="18907"/>
                </a:lnTo>
                <a:lnTo>
                  <a:pt x="61842" y="18319"/>
                </a:lnTo>
                <a:lnTo>
                  <a:pt x="58915" y="17928"/>
                </a:lnTo>
                <a:lnTo>
                  <a:pt x="41630"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115"/>
          <p:cNvSpPr/>
          <p:nvPr/>
        </p:nvSpPr>
        <p:spPr>
          <a:xfrm>
            <a:off x="8463915" y="3634740"/>
            <a:ext cx="81801" cy="59804"/>
          </a:xfrm>
          <a:custGeom>
            <a:avLst/>
            <a:gdLst/>
            <a:ahLst/>
            <a:cxnLst/>
            <a:rect l="0" t="0" r="0" b="0"/>
            <a:pathLst>
              <a:path w="81801" h="59804">
                <a:moveTo>
                  <a:pt x="25717" y="0"/>
                </a:moveTo>
                <a:lnTo>
                  <a:pt x="25717" y="38559"/>
                </a:lnTo>
                <a:lnTo>
                  <a:pt x="26669" y="43803"/>
                </a:lnTo>
                <a:lnTo>
                  <a:pt x="28257" y="48252"/>
                </a:lnTo>
                <a:lnTo>
                  <a:pt x="30268" y="52171"/>
                </a:lnTo>
                <a:lnTo>
                  <a:pt x="33514" y="54783"/>
                </a:lnTo>
                <a:lnTo>
                  <a:pt x="37583" y="56524"/>
                </a:lnTo>
                <a:lnTo>
                  <a:pt x="42199" y="57685"/>
                </a:lnTo>
                <a:lnTo>
                  <a:pt x="47183" y="58459"/>
                </a:lnTo>
                <a:lnTo>
                  <a:pt x="52410" y="58975"/>
                </a:lnTo>
                <a:lnTo>
                  <a:pt x="65386" y="59803"/>
                </a:lnTo>
                <a:lnTo>
                  <a:pt x="67403" y="56061"/>
                </a:lnTo>
                <a:lnTo>
                  <a:pt x="69700" y="49757"/>
                </a:lnTo>
                <a:lnTo>
                  <a:pt x="75680" y="30466"/>
                </a:lnTo>
                <a:lnTo>
                  <a:pt x="77123" y="27930"/>
                </a:lnTo>
                <a:lnTo>
                  <a:pt x="79037" y="25288"/>
                </a:lnTo>
                <a:lnTo>
                  <a:pt x="81267" y="22573"/>
                </a:lnTo>
                <a:lnTo>
                  <a:pt x="81800" y="19811"/>
                </a:lnTo>
                <a:lnTo>
                  <a:pt x="81203" y="17018"/>
                </a:lnTo>
                <a:lnTo>
                  <a:pt x="79853" y="14202"/>
                </a:lnTo>
                <a:lnTo>
                  <a:pt x="78000" y="12326"/>
                </a:lnTo>
                <a:lnTo>
                  <a:pt x="75813" y="11075"/>
                </a:lnTo>
                <a:lnTo>
                  <a:pt x="73401" y="10241"/>
                </a:lnTo>
                <a:lnTo>
                  <a:pt x="69890" y="9684"/>
                </a:lnTo>
                <a:lnTo>
                  <a:pt x="65643" y="9313"/>
                </a:lnTo>
                <a:lnTo>
                  <a:pt x="56796" y="8902"/>
                </a:lnTo>
                <a:lnTo>
                  <a:pt x="49690" y="8719"/>
                </a:lnTo>
                <a:lnTo>
                  <a:pt x="0"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116"/>
          <p:cNvSpPr/>
          <p:nvPr/>
        </p:nvSpPr>
        <p:spPr>
          <a:xfrm>
            <a:off x="7186873" y="3317557"/>
            <a:ext cx="162618" cy="274321"/>
          </a:xfrm>
          <a:custGeom>
            <a:avLst/>
            <a:gdLst/>
            <a:ahLst/>
            <a:cxnLst/>
            <a:rect l="0" t="0" r="0" b="0"/>
            <a:pathLst>
              <a:path w="162618" h="274321">
                <a:moveTo>
                  <a:pt x="162617" y="0"/>
                </a:moveTo>
                <a:lnTo>
                  <a:pt x="144413" y="0"/>
                </a:lnTo>
                <a:lnTo>
                  <a:pt x="138098" y="953"/>
                </a:lnTo>
                <a:lnTo>
                  <a:pt x="132936" y="2540"/>
                </a:lnTo>
                <a:lnTo>
                  <a:pt x="123708" y="6844"/>
                </a:lnTo>
                <a:lnTo>
                  <a:pt x="113257" y="11932"/>
                </a:lnTo>
                <a:lnTo>
                  <a:pt x="108755" y="15575"/>
                </a:lnTo>
                <a:lnTo>
                  <a:pt x="104802" y="19908"/>
                </a:lnTo>
                <a:lnTo>
                  <a:pt x="101213" y="24702"/>
                </a:lnTo>
                <a:lnTo>
                  <a:pt x="95011" y="30756"/>
                </a:lnTo>
                <a:lnTo>
                  <a:pt x="87066" y="37649"/>
                </a:lnTo>
                <a:lnTo>
                  <a:pt x="77959" y="45102"/>
                </a:lnTo>
                <a:lnTo>
                  <a:pt x="69031" y="54833"/>
                </a:lnTo>
                <a:lnTo>
                  <a:pt x="60221" y="66083"/>
                </a:lnTo>
                <a:lnTo>
                  <a:pt x="51491" y="78345"/>
                </a:lnTo>
                <a:lnTo>
                  <a:pt x="44718" y="88425"/>
                </a:lnTo>
                <a:lnTo>
                  <a:pt x="39250" y="97050"/>
                </a:lnTo>
                <a:lnTo>
                  <a:pt x="34652" y="104705"/>
                </a:lnTo>
                <a:lnTo>
                  <a:pt x="30634" y="111713"/>
                </a:lnTo>
                <a:lnTo>
                  <a:pt x="23631" y="124580"/>
                </a:lnTo>
                <a:lnTo>
                  <a:pt x="19477" y="133536"/>
                </a:lnTo>
                <a:lnTo>
                  <a:pt x="9781" y="156187"/>
                </a:lnTo>
                <a:lnTo>
                  <a:pt x="6434" y="166037"/>
                </a:lnTo>
                <a:lnTo>
                  <a:pt x="4202" y="174509"/>
                </a:lnTo>
                <a:lnTo>
                  <a:pt x="2715" y="182062"/>
                </a:lnTo>
                <a:lnTo>
                  <a:pt x="1723" y="189002"/>
                </a:lnTo>
                <a:lnTo>
                  <a:pt x="1061" y="195534"/>
                </a:lnTo>
                <a:lnTo>
                  <a:pt x="327" y="206919"/>
                </a:lnTo>
                <a:lnTo>
                  <a:pt x="0" y="215154"/>
                </a:lnTo>
                <a:lnTo>
                  <a:pt x="865" y="219636"/>
                </a:lnTo>
                <a:lnTo>
                  <a:pt x="2395" y="224529"/>
                </a:lnTo>
                <a:lnTo>
                  <a:pt x="4367" y="229696"/>
                </a:lnTo>
                <a:lnTo>
                  <a:pt x="9098" y="237977"/>
                </a:lnTo>
                <a:lnTo>
                  <a:pt x="11693" y="241519"/>
                </a:lnTo>
                <a:lnTo>
                  <a:pt x="14376" y="244833"/>
                </a:lnTo>
                <a:lnTo>
                  <a:pt x="17117" y="247994"/>
                </a:lnTo>
                <a:lnTo>
                  <a:pt x="19897" y="251055"/>
                </a:lnTo>
                <a:lnTo>
                  <a:pt x="23655" y="254047"/>
                </a:lnTo>
                <a:lnTo>
                  <a:pt x="28066" y="256995"/>
                </a:lnTo>
                <a:lnTo>
                  <a:pt x="32911" y="259913"/>
                </a:lnTo>
                <a:lnTo>
                  <a:pt x="37093" y="261857"/>
                </a:lnTo>
                <a:lnTo>
                  <a:pt x="40835" y="263154"/>
                </a:lnTo>
                <a:lnTo>
                  <a:pt x="44281" y="264019"/>
                </a:lnTo>
                <a:lnTo>
                  <a:pt x="47531" y="264595"/>
                </a:lnTo>
                <a:lnTo>
                  <a:pt x="50651" y="264979"/>
                </a:lnTo>
                <a:lnTo>
                  <a:pt x="53682" y="265235"/>
                </a:lnTo>
                <a:lnTo>
                  <a:pt x="58562" y="265406"/>
                </a:lnTo>
                <a:lnTo>
                  <a:pt x="71603" y="265596"/>
                </a:lnTo>
                <a:lnTo>
                  <a:pt x="78128" y="264694"/>
                </a:lnTo>
                <a:lnTo>
                  <a:pt x="84383" y="263140"/>
                </a:lnTo>
                <a:lnTo>
                  <a:pt x="90459" y="261152"/>
                </a:lnTo>
                <a:lnTo>
                  <a:pt x="95461" y="258874"/>
                </a:lnTo>
                <a:lnTo>
                  <a:pt x="99749" y="256403"/>
                </a:lnTo>
                <a:lnTo>
                  <a:pt x="103560" y="253803"/>
                </a:lnTo>
                <a:lnTo>
                  <a:pt x="108958" y="251117"/>
                </a:lnTo>
                <a:lnTo>
                  <a:pt x="115414" y="248374"/>
                </a:lnTo>
                <a:lnTo>
                  <a:pt x="122576" y="245592"/>
                </a:lnTo>
                <a:lnTo>
                  <a:pt x="128302" y="242786"/>
                </a:lnTo>
                <a:lnTo>
                  <a:pt x="133073" y="239962"/>
                </a:lnTo>
                <a:lnTo>
                  <a:pt x="143023" y="233138"/>
                </a:lnTo>
                <a:lnTo>
                  <a:pt x="143839" y="230673"/>
                </a:lnTo>
                <a:lnTo>
                  <a:pt x="144746" y="222854"/>
                </a:lnTo>
                <a:lnTo>
                  <a:pt x="145150" y="215569"/>
                </a:lnTo>
                <a:lnTo>
                  <a:pt x="145256" y="212293"/>
                </a:lnTo>
                <a:lnTo>
                  <a:pt x="144376" y="209156"/>
                </a:lnTo>
                <a:lnTo>
                  <a:pt x="140858" y="203131"/>
                </a:lnTo>
                <a:lnTo>
                  <a:pt x="138586" y="201143"/>
                </a:lnTo>
                <a:lnTo>
                  <a:pt x="136118" y="199818"/>
                </a:lnTo>
                <a:lnTo>
                  <a:pt x="133521" y="198934"/>
                </a:lnTo>
                <a:lnTo>
                  <a:pt x="130837" y="198346"/>
                </a:lnTo>
                <a:lnTo>
                  <a:pt x="128096" y="197953"/>
                </a:lnTo>
                <a:lnTo>
                  <a:pt x="125315" y="197691"/>
                </a:lnTo>
                <a:lnTo>
                  <a:pt x="122509" y="197517"/>
                </a:lnTo>
                <a:lnTo>
                  <a:pt x="116850" y="197323"/>
                </a:lnTo>
                <a:lnTo>
                  <a:pt x="112103" y="198223"/>
                </a:lnTo>
                <a:lnTo>
                  <a:pt x="106081" y="199777"/>
                </a:lnTo>
                <a:lnTo>
                  <a:pt x="99209" y="201765"/>
                </a:lnTo>
                <a:lnTo>
                  <a:pt x="92722" y="204042"/>
                </a:lnTo>
                <a:lnTo>
                  <a:pt x="86493" y="206513"/>
                </a:lnTo>
                <a:lnTo>
                  <a:pt x="80435" y="209113"/>
                </a:lnTo>
                <a:lnTo>
                  <a:pt x="75444" y="211799"/>
                </a:lnTo>
                <a:lnTo>
                  <a:pt x="71164" y="214542"/>
                </a:lnTo>
                <a:lnTo>
                  <a:pt x="67358" y="217323"/>
                </a:lnTo>
                <a:lnTo>
                  <a:pt x="63868" y="220130"/>
                </a:lnTo>
                <a:lnTo>
                  <a:pt x="60590" y="222953"/>
                </a:lnTo>
                <a:lnTo>
                  <a:pt x="57451" y="225788"/>
                </a:lnTo>
                <a:lnTo>
                  <a:pt x="54406" y="227678"/>
                </a:lnTo>
                <a:lnTo>
                  <a:pt x="51423" y="228938"/>
                </a:lnTo>
                <a:lnTo>
                  <a:pt x="48483" y="229778"/>
                </a:lnTo>
                <a:lnTo>
                  <a:pt x="45570" y="231290"/>
                </a:lnTo>
                <a:lnTo>
                  <a:pt x="42676" y="233251"/>
                </a:lnTo>
                <a:lnTo>
                  <a:pt x="39794" y="235511"/>
                </a:lnTo>
                <a:lnTo>
                  <a:pt x="36920" y="237970"/>
                </a:lnTo>
                <a:lnTo>
                  <a:pt x="34051" y="240561"/>
                </a:lnTo>
                <a:lnTo>
                  <a:pt x="27154" y="247014"/>
                </a:lnTo>
                <a:lnTo>
                  <a:pt x="27541" y="249449"/>
                </a:lnTo>
                <a:lnTo>
                  <a:pt x="30510" y="257234"/>
                </a:lnTo>
                <a:lnTo>
                  <a:pt x="35005" y="264504"/>
                </a:lnTo>
                <a:lnTo>
                  <a:pt x="42602" y="2743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117"/>
          <p:cNvSpPr/>
          <p:nvPr/>
        </p:nvSpPr>
        <p:spPr>
          <a:xfrm>
            <a:off x="7375800" y="3394710"/>
            <a:ext cx="110702" cy="162131"/>
          </a:xfrm>
          <a:custGeom>
            <a:avLst/>
            <a:gdLst/>
            <a:ahLst/>
            <a:cxnLst/>
            <a:rect l="0" t="0" r="0" b="0"/>
            <a:pathLst>
              <a:path w="110702" h="162131">
                <a:moveTo>
                  <a:pt x="33697" y="0"/>
                </a:moveTo>
                <a:lnTo>
                  <a:pt x="29146" y="9101"/>
                </a:lnTo>
                <a:lnTo>
                  <a:pt x="25900" y="16545"/>
                </a:lnTo>
                <a:lnTo>
                  <a:pt x="17214" y="37516"/>
                </a:lnTo>
                <a:lnTo>
                  <a:pt x="13183" y="47870"/>
                </a:lnTo>
                <a:lnTo>
                  <a:pt x="6165" y="66996"/>
                </a:lnTo>
                <a:lnTo>
                  <a:pt x="3913" y="77049"/>
                </a:lnTo>
                <a:lnTo>
                  <a:pt x="2411" y="87561"/>
                </a:lnTo>
                <a:lnTo>
                  <a:pt x="741" y="106543"/>
                </a:lnTo>
                <a:lnTo>
                  <a:pt x="0" y="118155"/>
                </a:lnTo>
                <a:lnTo>
                  <a:pt x="1707" y="124490"/>
                </a:lnTo>
                <a:lnTo>
                  <a:pt x="4751" y="131570"/>
                </a:lnTo>
                <a:lnTo>
                  <a:pt x="8685" y="139148"/>
                </a:lnTo>
                <a:lnTo>
                  <a:pt x="12259" y="145153"/>
                </a:lnTo>
                <a:lnTo>
                  <a:pt x="15596" y="150108"/>
                </a:lnTo>
                <a:lnTo>
                  <a:pt x="23242" y="160355"/>
                </a:lnTo>
                <a:lnTo>
                  <a:pt x="24823" y="161196"/>
                </a:lnTo>
                <a:lnTo>
                  <a:pt x="26828" y="161756"/>
                </a:lnTo>
                <a:lnTo>
                  <a:pt x="29118" y="162130"/>
                </a:lnTo>
                <a:lnTo>
                  <a:pt x="32549" y="161426"/>
                </a:lnTo>
                <a:lnTo>
                  <a:pt x="36742" y="160005"/>
                </a:lnTo>
                <a:lnTo>
                  <a:pt x="41442" y="158105"/>
                </a:lnTo>
                <a:lnTo>
                  <a:pt x="46481" y="155886"/>
                </a:lnTo>
                <a:lnTo>
                  <a:pt x="57158" y="150880"/>
                </a:lnTo>
                <a:lnTo>
                  <a:pt x="61721" y="148211"/>
                </a:lnTo>
                <a:lnTo>
                  <a:pt x="65715" y="145480"/>
                </a:lnTo>
                <a:lnTo>
                  <a:pt x="69330" y="142707"/>
                </a:lnTo>
                <a:lnTo>
                  <a:pt x="72692" y="139905"/>
                </a:lnTo>
                <a:lnTo>
                  <a:pt x="75887" y="137085"/>
                </a:lnTo>
                <a:lnTo>
                  <a:pt x="81975" y="131411"/>
                </a:lnTo>
                <a:lnTo>
                  <a:pt x="87857" y="125715"/>
                </a:lnTo>
                <a:lnTo>
                  <a:pt x="90758" y="121910"/>
                </a:lnTo>
                <a:lnTo>
                  <a:pt x="93646" y="117468"/>
                </a:lnTo>
                <a:lnTo>
                  <a:pt x="96523" y="112602"/>
                </a:lnTo>
                <a:lnTo>
                  <a:pt x="99394" y="107453"/>
                </a:lnTo>
                <a:lnTo>
                  <a:pt x="105123" y="96652"/>
                </a:lnTo>
                <a:lnTo>
                  <a:pt x="107032" y="91104"/>
                </a:lnTo>
                <a:lnTo>
                  <a:pt x="108305" y="85501"/>
                </a:lnTo>
                <a:lnTo>
                  <a:pt x="109153" y="79860"/>
                </a:lnTo>
                <a:lnTo>
                  <a:pt x="109719" y="74195"/>
                </a:lnTo>
                <a:lnTo>
                  <a:pt x="110095" y="68513"/>
                </a:lnTo>
                <a:lnTo>
                  <a:pt x="110514" y="58073"/>
                </a:lnTo>
                <a:lnTo>
                  <a:pt x="110701" y="50257"/>
                </a:lnTo>
                <a:lnTo>
                  <a:pt x="108846" y="46840"/>
                </a:lnTo>
                <a:lnTo>
                  <a:pt x="105703" y="43609"/>
                </a:lnTo>
                <a:lnTo>
                  <a:pt x="101704" y="40502"/>
                </a:lnTo>
                <a:lnTo>
                  <a:pt x="98085" y="37479"/>
                </a:lnTo>
                <a:lnTo>
                  <a:pt x="94720" y="34511"/>
                </a:lnTo>
                <a:lnTo>
                  <a:pt x="91524" y="31580"/>
                </a:lnTo>
                <a:lnTo>
                  <a:pt x="88441" y="29625"/>
                </a:lnTo>
                <a:lnTo>
                  <a:pt x="85433" y="28323"/>
                </a:lnTo>
                <a:lnTo>
                  <a:pt x="82475" y="27454"/>
                </a:lnTo>
                <a:lnTo>
                  <a:pt x="78599" y="26875"/>
                </a:lnTo>
                <a:lnTo>
                  <a:pt x="74109" y="26489"/>
                </a:lnTo>
                <a:lnTo>
                  <a:pt x="16552" y="257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118"/>
          <p:cNvSpPr/>
          <p:nvPr/>
        </p:nvSpPr>
        <p:spPr>
          <a:xfrm>
            <a:off x="7499091" y="3334702"/>
            <a:ext cx="72654" cy="83360"/>
          </a:xfrm>
          <a:custGeom>
            <a:avLst/>
            <a:gdLst/>
            <a:ahLst/>
            <a:cxnLst/>
            <a:rect l="0" t="0" r="0" b="0"/>
            <a:pathLst>
              <a:path w="72654" h="83360">
                <a:moveTo>
                  <a:pt x="13276" y="0"/>
                </a:moveTo>
                <a:lnTo>
                  <a:pt x="8725" y="9102"/>
                </a:lnTo>
                <a:lnTo>
                  <a:pt x="7384" y="12735"/>
                </a:lnTo>
                <a:lnTo>
                  <a:pt x="6491" y="16110"/>
                </a:lnTo>
                <a:lnTo>
                  <a:pt x="5895" y="19313"/>
                </a:lnTo>
                <a:lnTo>
                  <a:pt x="2693" y="33031"/>
                </a:lnTo>
                <a:lnTo>
                  <a:pt x="507" y="42023"/>
                </a:lnTo>
                <a:lnTo>
                  <a:pt x="0" y="49923"/>
                </a:lnTo>
                <a:lnTo>
                  <a:pt x="616" y="57094"/>
                </a:lnTo>
                <a:lnTo>
                  <a:pt x="1978" y="63780"/>
                </a:lnTo>
                <a:lnTo>
                  <a:pt x="3839" y="69191"/>
                </a:lnTo>
                <a:lnTo>
                  <a:pt x="6033" y="73750"/>
                </a:lnTo>
                <a:lnTo>
                  <a:pt x="8447" y="77742"/>
                </a:lnTo>
                <a:lnTo>
                  <a:pt x="11962" y="80403"/>
                </a:lnTo>
                <a:lnTo>
                  <a:pt x="16209" y="82177"/>
                </a:lnTo>
                <a:lnTo>
                  <a:pt x="20947" y="83359"/>
                </a:lnTo>
                <a:lnTo>
                  <a:pt x="24105" y="83195"/>
                </a:lnTo>
                <a:lnTo>
                  <a:pt x="26210" y="82134"/>
                </a:lnTo>
                <a:lnTo>
                  <a:pt x="27614" y="80473"/>
                </a:lnTo>
                <a:lnTo>
                  <a:pt x="30454" y="79366"/>
                </a:lnTo>
                <a:lnTo>
                  <a:pt x="34253" y="78629"/>
                </a:lnTo>
                <a:lnTo>
                  <a:pt x="38691" y="78136"/>
                </a:lnTo>
                <a:lnTo>
                  <a:pt x="43554" y="74951"/>
                </a:lnTo>
                <a:lnTo>
                  <a:pt x="48701" y="69970"/>
                </a:lnTo>
                <a:lnTo>
                  <a:pt x="54038" y="63792"/>
                </a:lnTo>
                <a:lnTo>
                  <a:pt x="58549" y="57768"/>
                </a:lnTo>
                <a:lnTo>
                  <a:pt x="62507" y="51847"/>
                </a:lnTo>
                <a:lnTo>
                  <a:pt x="66099" y="45995"/>
                </a:lnTo>
                <a:lnTo>
                  <a:pt x="68495" y="40188"/>
                </a:lnTo>
                <a:lnTo>
                  <a:pt x="70091" y="34412"/>
                </a:lnTo>
                <a:lnTo>
                  <a:pt x="71154" y="28657"/>
                </a:lnTo>
                <a:lnTo>
                  <a:pt x="71864" y="23867"/>
                </a:lnTo>
                <a:lnTo>
                  <a:pt x="72338" y="19721"/>
                </a:lnTo>
                <a:lnTo>
                  <a:pt x="72653" y="16005"/>
                </a:lnTo>
                <a:lnTo>
                  <a:pt x="71911" y="12575"/>
                </a:lnTo>
                <a:lnTo>
                  <a:pt x="70464" y="9336"/>
                </a:lnTo>
                <a:lnTo>
                  <a:pt x="68546" y="6224"/>
                </a:lnTo>
                <a:lnTo>
                  <a:pt x="66315" y="4149"/>
                </a:lnTo>
                <a:lnTo>
                  <a:pt x="63876" y="2766"/>
                </a:lnTo>
                <a:lnTo>
                  <a:pt x="61297" y="1844"/>
                </a:lnTo>
                <a:lnTo>
                  <a:pt x="58625" y="1230"/>
                </a:lnTo>
                <a:lnTo>
                  <a:pt x="55891" y="820"/>
                </a:lnTo>
                <a:lnTo>
                  <a:pt x="53117" y="547"/>
                </a:lnTo>
                <a:lnTo>
                  <a:pt x="50314" y="364"/>
                </a:lnTo>
                <a:lnTo>
                  <a:pt x="47493" y="243"/>
                </a:lnTo>
                <a:lnTo>
                  <a:pt x="3042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119"/>
          <p:cNvSpPr/>
          <p:nvPr/>
        </p:nvSpPr>
        <p:spPr>
          <a:xfrm>
            <a:off x="8909762" y="3154689"/>
            <a:ext cx="85282" cy="257166"/>
          </a:xfrm>
          <a:custGeom>
            <a:avLst/>
            <a:gdLst/>
            <a:ahLst/>
            <a:cxnLst/>
            <a:rect l="0" t="0" r="0" b="0"/>
            <a:pathLst>
              <a:path w="85282" h="257166">
                <a:moveTo>
                  <a:pt x="51357" y="8563"/>
                </a:moveTo>
                <a:lnTo>
                  <a:pt x="42257" y="4012"/>
                </a:lnTo>
                <a:lnTo>
                  <a:pt x="38622" y="2671"/>
                </a:lnTo>
                <a:lnTo>
                  <a:pt x="35247" y="1778"/>
                </a:lnTo>
                <a:lnTo>
                  <a:pt x="32045" y="1182"/>
                </a:lnTo>
                <a:lnTo>
                  <a:pt x="30863" y="785"/>
                </a:lnTo>
                <a:lnTo>
                  <a:pt x="31027" y="520"/>
                </a:lnTo>
                <a:lnTo>
                  <a:pt x="34157" y="0"/>
                </a:lnTo>
                <a:lnTo>
                  <a:pt x="18364" y="15839"/>
                </a:lnTo>
                <a:lnTo>
                  <a:pt x="16979" y="19129"/>
                </a:lnTo>
                <a:lnTo>
                  <a:pt x="15104" y="24179"/>
                </a:lnTo>
                <a:lnTo>
                  <a:pt x="12901" y="30404"/>
                </a:lnTo>
                <a:lnTo>
                  <a:pt x="11432" y="35506"/>
                </a:lnTo>
                <a:lnTo>
                  <a:pt x="10453" y="39860"/>
                </a:lnTo>
                <a:lnTo>
                  <a:pt x="9800" y="43715"/>
                </a:lnTo>
                <a:lnTo>
                  <a:pt x="8413" y="48190"/>
                </a:lnTo>
                <a:lnTo>
                  <a:pt x="6535" y="53079"/>
                </a:lnTo>
                <a:lnTo>
                  <a:pt x="4331" y="58243"/>
                </a:lnTo>
                <a:lnTo>
                  <a:pt x="2862" y="63590"/>
                </a:lnTo>
                <a:lnTo>
                  <a:pt x="1881" y="69061"/>
                </a:lnTo>
                <a:lnTo>
                  <a:pt x="1228" y="74612"/>
                </a:lnTo>
                <a:lnTo>
                  <a:pt x="1745" y="81171"/>
                </a:lnTo>
                <a:lnTo>
                  <a:pt x="3043" y="88401"/>
                </a:lnTo>
                <a:lnTo>
                  <a:pt x="4861" y="96078"/>
                </a:lnTo>
                <a:lnTo>
                  <a:pt x="5119" y="103102"/>
                </a:lnTo>
                <a:lnTo>
                  <a:pt x="4340" y="109689"/>
                </a:lnTo>
                <a:lnTo>
                  <a:pt x="2867" y="115985"/>
                </a:lnTo>
                <a:lnTo>
                  <a:pt x="1886" y="121135"/>
                </a:lnTo>
                <a:lnTo>
                  <a:pt x="1232" y="125522"/>
                </a:lnTo>
                <a:lnTo>
                  <a:pt x="795" y="129398"/>
                </a:lnTo>
                <a:lnTo>
                  <a:pt x="504" y="134840"/>
                </a:lnTo>
                <a:lnTo>
                  <a:pt x="181" y="148506"/>
                </a:lnTo>
                <a:lnTo>
                  <a:pt x="0" y="167714"/>
                </a:lnTo>
                <a:lnTo>
                  <a:pt x="926" y="173719"/>
                </a:lnTo>
                <a:lnTo>
                  <a:pt x="2497" y="179627"/>
                </a:lnTo>
                <a:lnTo>
                  <a:pt x="4496" y="185471"/>
                </a:lnTo>
                <a:lnTo>
                  <a:pt x="5829" y="190319"/>
                </a:lnTo>
                <a:lnTo>
                  <a:pt x="7310" y="198246"/>
                </a:lnTo>
                <a:lnTo>
                  <a:pt x="8657" y="201693"/>
                </a:lnTo>
                <a:lnTo>
                  <a:pt x="10509" y="204944"/>
                </a:lnTo>
                <a:lnTo>
                  <a:pt x="12695" y="208064"/>
                </a:lnTo>
                <a:lnTo>
                  <a:pt x="15105" y="212048"/>
                </a:lnTo>
                <a:lnTo>
                  <a:pt x="17664" y="216610"/>
                </a:lnTo>
                <a:lnTo>
                  <a:pt x="20323" y="221556"/>
                </a:lnTo>
                <a:lnTo>
                  <a:pt x="23048" y="224853"/>
                </a:lnTo>
                <a:lnTo>
                  <a:pt x="25817" y="227052"/>
                </a:lnTo>
                <a:lnTo>
                  <a:pt x="28615" y="228517"/>
                </a:lnTo>
                <a:lnTo>
                  <a:pt x="31433" y="230447"/>
                </a:lnTo>
                <a:lnTo>
                  <a:pt x="34265" y="232686"/>
                </a:lnTo>
                <a:lnTo>
                  <a:pt x="37105" y="235130"/>
                </a:lnTo>
                <a:lnTo>
                  <a:pt x="39951" y="236760"/>
                </a:lnTo>
                <a:lnTo>
                  <a:pt x="42801" y="237847"/>
                </a:lnTo>
                <a:lnTo>
                  <a:pt x="45654" y="238572"/>
                </a:lnTo>
                <a:lnTo>
                  <a:pt x="48507" y="239055"/>
                </a:lnTo>
                <a:lnTo>
                  <a:pt x="51363" y="239377"/>
                </a:lnTo>
                <a:lnTo>
                  <a:pt x="54218" y="239591"/>
                </a:lnTo>
                <a:lnTo>
                  <a:pt x="57075" y="238782"/>
                </a:lnTo>
                <a:lnTo>
                  <a:pt x="59931" y="237290"/>
                </a:lnTo>
                <a:lnTo>
                  <a:pt x="62789" y="235343"/>
                </a:lnTo>
                <a:lnTo>
                  <a:pt x="65645" y="234044"/>
                </a:lnTo>
                <a:lnTo>
                  <a:pt x="68503" y="233179"/>
                </a:lnTo>
                <a:lnTo>
                  <a:pt x="75382" y="231790"/>
                </a:lnTo>
                <a:lnTo>
                  <a:pt x="75947" y="230723"/>
                </a:lnTo>
                <a:lnTo>
                  <a:pt x="77694" y="222767"/>
                </a:lnTo>
                <a:lnTo>
                  <a:pt x="84412" y="201095"/>
                </a:lnTo>
                <a:lnTo>
                  <a:pt x="85099" y="193828"/>
                </a:lnTo>
                <a:lnTo>
                  <a:pt x="85281" y="189223"/>
                </a:lnTo>
                <a:lnTo>
                  <a:pt x="84451" y="184248"/>
                </a:lnTo>
                <a:lnTo>
                  <a:pt x="82944" y="179026"/>
                </a:lnTo>
                <a:lnTo>
                  <a:pt x="80989" y="173640"/>
                </a:lnTo>
                <a:lnTo>
                  <a:pt x="78731" y="169097"/>
                </a:lnTo>
                <a:lnTo>
                  <a:pt x="76274" y="165116"/>
                </a:lnTo>
                <a:lnTo>
                  <a:pt x="70037" y="156433"/>
                </a:lnTo>
                <a:lnTo>
                  <a:pt x="67621" y="155720"/>
                </a:lnTo>
                <a:lnTo>
                  <a:pt x="64105" y="155245"/>
                </a:lnTo>
                <a:lnTo>
                  <a:pt x="59856" y="154929"/>
                </a:lnTo>
                <a:lnTo>
                  <a:pt x="56071" y="155670"/>
                </a:lnTo>
                <a:lnTo>
                  <a:pt x="52594" y="157117"/>
                </a:lnTo>
                <a:lnTo>
                  <a:pt x="49326" y="159034"/>
                </a:lnTo>
                <a:lnTo>
                  <a:pt x="46192" y="161265"/>
                </a:lnTo>
                <a:lnTo>
                  <a:pt x="43151" y="163704"/>
                </a:lnTo>
                <a:lnTo>
                  <a:pt x="40172" y="166283"/>
                </a:lnTo>
                <a:lnTo>
                  <a:pt x="36281" y="169907"/>
                </a:lnTo>
                <a:lnTo>
                  <a:pt x="26877" y="179014"/>
                </a:lnTo>
                <a:lnTo>
                  <a:pt x="22654" y="185062"/>
                </a:lnTo>
                <a:lnTo>
                  <a:pt x="18887" y="191952"/>
                </a:lnTo>
                <a:lnTo>
                  <a:pt x="9034" y="212761"/>
                </a:lnTo>
                <a:lnTo>
                  <a:pt x="5997" y="218989"/>
                </a:lnTo>
                <a:lnTo>
                  <a:pt x="3972" y="224095"/>
                </a:lnTo>
                <a:lnTo>
                  <a:pt x="2622" y="228451"/>
                </a:lnTo>
                <a:lnTo>
                  <a:pt x="456" y="237735"/>
                </a:lnTo>
                <a:lnTo>
                  <a:pt x="80" y="243894"/>
                </a:lnTo>
                <a:lnTo>
                  <a:pt x="980" y="246413"/>
                </a:lnTo>
                <a:lnTo>
                  <a:pt x="2534" y="249045"/>
                </a:lnTo>
                <a:lnTo>
                  <a:pt x="8495" y="2571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120"/>
          <p:cNvSpPr/>
          <p:nvPr/>
        </p:nvSpPr>
        <p:spPr>
          <a:xfrm>
            <a:off x="8990739" y="3197542"/>
            <a:ext cx="89158" cy="171001"/>
          </a:xfrm>
          <a:custGeom>
            <a:avLst/>
            <a:gdLst/>
            <a:ahLst/>
            <a:cxnLst/>
            <a:rect l="0" t="0" r="0" b="0"/>
            <a:pathLst>
              <a:path w="89158" h="171001">
                <a:moveTo>
                  <a:pt x="38961" y="0"/>
                </a:moveTo>
                <a:lnTo>
                  <a:pt x="29860" y="0"/>
                </a:lnTo>
                <a:lnTo>
                  <a:pt x="26226" y="953"/>
                </a:lnTo>
                <a:lnTo>
                  <a:pt x="22851" y="2540"/>
                </a:lnTo>
                <a:lnTo>
                  <a:pt x="19649" y="4551"/>
                </a:lnTo>
                <a:lnTo>
                  <a:pt x="17514" y="6844"/>
                </a:lnTo>
                <a:lnTo>
                  <a:pt x="16091" y="9325"/>
                </a:lnTo>
                <a:lnTo>
                  <a:pt x="15141" y="11932"/>
                </a:lnTo>
                <a:lnTo>
                  <a:pt x="13556" y="14622"/>
                </a:lnTo>
                <a:lnTo>
                  <a:pt x="11547" y="17368"/>
                </a:lnTo>
                <a:lnTo>
                  <a:pt x="9255" y="20151"/>
                </a:lnTo>
                <a:lnTo>
                  <a:pt x="7726" y="23912"/>
                </a:lnTo>
                <a:lnTo>
                  <a:pt x="6708" y="28324"/>
                </a:lnTo>
                <a:lnTo>
                  <a:pt x="6029" y="33170"/>
                </a:lnTo>
                <a:lnTo>
                  <a:pt x="523" y="67295"/>
                </a:lnTo>
                <a:lnTo>
                  <a:pt x="0" y="80106"/>
                </a:lnTo>
                <a:lnTo>
                  <a:pt x="604" y="92457"/>
                </a:lnTo>
                <a:lnTo>
                  <a:pt x="1960" y="104501"/>
                </a:lnTo>
                <a:lnTo>
                  <a:pt x="3815" y="114434"/>
                </a:lnTo>
                <a:lnTo>
                  <a:pt x="6006" y="122962"/>
                </a:lnTo>
                <a:lnTo>
                  <a:pt x="8419" y="130552"/>
                </a:lnTo>
                <a:lnTo>
                  <a:pt x="10979" y="137517"/>
                </a:lnTo>
                <a:lnTo>
                  <a:pt x="13639" y="144066"/>
                </a:lnTo>
                <a:lnTo>
                  <a:pt x="20201" y="159162"/>
                </a:lnTo>
                <a:lnTo>
                  <a:pt x="22644" y="161353"/>
                </a:lnTo>
                <a:lnTo>
                  <a:pt x="26178" y="163766"/>
                </a:lnTo>
                <a:lnTo>
                  <a:pt x="30439" y="166327"/>
                </a:lnTo>
                <a:lnTo>
                  <a:pt x="34231" y="168035"/>
                </a:lnTo>
                <a:lnTo>
                  <a:pt x="37713" y="169174"/>
                </a:lnTo>
                <a:lnTo>
                  <a:pt x="40987" y="169933"/>
                </a:lnTo>
                <a:lnTo>
                  <a:pt x="45074" y="170438"/>
                </a:lnTo>
                <a:lnTo>
                  <a:pt x="49703" y="170776"/>
                </a:lnTo>
                <a:lnTo>
                  <a:pt x="54695" y="171000"/>
                </a:lnTo>
                <a:lnTo>
                  <a:pt x="58975" y="170198"/>
                </a:lnTo>
                <a:lnTo>
                  <a:pt x="62781" y="168710"/>
                </a:lnTo>
                <a:lnTo>
                  <a:pt x="66270" y="166766"/>
                </a:lnTo>
                <a:lnTo>
                  <a:pt x="69550" y="165470"/>
                </a:lnTo>
                <a:lnTo>
                  <a:pt x="72689" y="164606"/>
                </a:lnTo>
                <a:lnTo>
                  <a:pt x="75733" y="164030"/>
                </a:lnTo>
                <a:lnTo>
                  <a:pt x="77764" y="162693"/>
                </a:lnTo>
                <a:lnTo>
                  <a:pt x="79117" y="160850"/>
                </a:lnTo>
                <a:lnTo>
                  <a:pt x="80019" y="158668"/>
                </a:lnTo>
                <a:lnTo>
                  <a:pt x="81021" y="153704"/>
                </a:lnTo>
                <a:lnTo>
                  <a:pt x="81288" y="151047"/>
                </a:lnTo>
                <a:lnTo>
                  <a:pt x="82420" y="145465"/>
                </a:lnTo>
                <a:lnTo>
                  <a:pt x="86215" y="129104"/>
                </a:lnTo>
                <a:lnTo>
                  <a:pt x="87609" y="120359"/>
                </a:lnTo>
                <a:lnTo>
                  <a:pt x="88538" y="111672"/>
                </a:lnTo>
                <a:lnTo>
                  <a:pt x="89157" y="103023"/>
                </a:lnTo>
                <a:lnTo>
                  <a:pt x="88618" y="95352"/>
                </a:lnTo>
                <a:lnTo>
                  <a:pt x="87306" y="88333"/>
                </a:lnTo>
                <a:lnTo>
                  <a:pt x="85479" y="81749"/>
                </a:lnTo>
                <a:lnTo>
                  <a:pt x="83307" y="75454"/>
                </a:lnTo>
                <a:lnTo>
                  <a:pt x="80908" y="69353"/>
                </a:lnTo>
                <a:lnTo>
                  <a:pt x="78355" y="63380"/>
                </a:lnTo>
                <a:lnTo>
                  <a:pt x="73797" y="58446"/>
                </a:lnTo>
                <a:lnTo>
                  <a:pt x="67899" y="54204"/>
                </a:lnTo>
                <a:lnTo>
                  <a:pt x="61111" y="50423"/>
                </a:lnTo>
                <a:lnTo>
                  <a:pt x="55632" y="47903"/>
                </a:lnTo>
                <a:lnTo>
                  <a:pt x="51027" y="46223"/>
                </a:lnTo>
                <a:lnTo>
                  <a:pt x="47006" y="45103"/>
                </a:lnTo>
                <a:lnTo>
                  <a:pt x="43371" y="44356"/>
                </a:lnTo>
                <a:lnTo>
                  <a:pt x="39997" y="43858"/>
                </a:lnTo>
                <a:lnTo>
                  <a:pt x="21816" y="428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121"/>
          <p:cNvSpPr/>
          <p:nvPr/>
        </p:nvSpPr>
        <p:spPr>
          <a:xfrm>
            <a:off x="9089707" y="3137535"/>
            <a:ext cx="17107" cy="42282"/>
          </a:xfrm>
          <a:custGeom>
            <a:avLst/>
            <a:gdLst/>
            <a:ahLst/>
            <a:cxnLst/>
            <a:rect l="0" t="0" r="0" b="0"/>
            <a:pathLst>
              <a:path w="17107" h="42282">
                <a:moveTo>
                  <a:pt x="8573" y="0"/>
                </a:moveTo>
                <a:lnTo>
                  <a:pt x="4022" y="0"/>
                </a:lnTo>
                <a:lnTo>
                  <a:pt x="2681" y="1905"/>
                </a:lnTo>
                <a:lnTo>
                  <a:pt x="1787" y="5079"/>
                </a:lnTo>
                <a:lnTo>
                  <a:pt x="354" y="14761"/>
                </a:lnTo>
                <a:lnTo>
                  <a:pt x="235" y="17461"/>
                </a:lnTo>
                <a:lnTo>
                  <a:pt x="104" y="25540"/>
                </a:lnTo>
                <a:lnTo>
                  <a:pt x="1022" y="29409"/>
                </a:lnTo>
                <a:lnTo>
                  <a:pt x="2587" y="32941"/>
                </a:lnTo>
                <a:lnTo>
                  <a:pt x="4582" y="36248"/>
                </a:lnTo>
                <a:lnTo>
                  <a:pt x="6864" y="38453"/>
                </a:lnTo>
                <a:lnTo>
                  <a:pt x="9339" y="39922"/>
                </a:lnTo>
                <a:lnTo>
                  <a:pt x="15603" y="42281"/>
                </a:lnTo>
                <a:lnTo>
                  <a:pt x="16117" y="41523"/>
                </a:lnTo>
                <a:lnTo>
                  <a:pt x="16460" y="40064"/>
                </a:lnTo>
                <a:lnTo>
                  <a:pt x="16688" y="38139"/>
                </a:lnTo>
                <a:lnTo>
                  <a:pt x="16841" y="34951"/>
                </a:lnTo>
                <a:lnTo>
                  <a:pt x="17106" y="19866"/>
                </a:lnTo>
                <a:lnTo>
                  <a:pt x="16165" y="18006"/>
                </a:lnTo>
                <a:lnTo>
                  <a:pt x="14587" y="15814"/>
                </a:lnTo>
                <a:lnTo>
                  <a:pt x="12583" y="13400"/>
                </a:lnTo>
                <a:lnTo>
                  <a:pt x="10293" y="10838"/>
                </a:ln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a:buNone/>
            </a:pPr>
            <a:r>
              <a:rPr lang="en-US" sz="2800" dirty="0" smtClean="0"/>
              <a:t>Content Objectives</a:t>
            </a:r>
          </a:p>
          <a:p>
            <a:pPr>
              <a:buNone/>
            </a:pPr>
            <a:r>
              <a:rPr lang="en-US" sz="2800" dirty="0" smtClean="0"/>
              <a:t>	</a:t>
            </a:r>
            <a:r>
              <a:rPr lang="en-US" sz="2800" dirty="0" smtClean="0"/>
              <a:t>Students will learn about special angles and theorems and postulates related to them.</a:t>
            </a:r>
          </a:p>
          <a:p>
            <a:pPr>
              <a:buNone/>
            </a:pPr>
            <a:r>
              <a:rPr lang="en-US" sz="2800" dirty="0" smtClean="0"/>
              <a:t>	</a:t>
            </a:r>
            <a:r>
              <a:rPr lang="en-US" sz="2800" dirty="0" smtClean="0"/>
              <a:t>Students will begin to consider a project related to Euclid’s first twelve definitions.</a:t>
            </a:r>
          </a:p>
          <a:p>
            <a:pPr>
              <a:buNone/>
            </a:pPr>
            <a:r>
              <a:rPr lang="en-US" sz="2800" dirty="0" smtClean="0"/>
              <a:t>Language Goals</a:t>
            </a:r>
          </a:p>
          <a:p>
            <a:pPr>
              <a:buNone/>
            </a:pPr>
            <a:r>
              <a:rPr lang="en-US" sz="2800" dirty="0" smtClean="0"/>
              <a:t>	</a:t>
            </a:r>
            <a:r>
              <a:rPr lang="en-US" sz="2800" dirty="0" smtClean="0"/>
              <a:t>Students will express their understanding through class discussion and in writing.</a:t>
            </a:r>
            <a:endParaRPr lang="en-US" sz="2800" dirty="0"/>
          </a:p>
        </p:txBody>
      </p:sp>
    </p:spTree>
  </p:cSld>
  <p:clrMapOvr>
    <a:masterClrMapping/>
  </p:clrMapOvr>
  <p:transition spd="med">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11</a:t>
            </a:r>
            <a:endParaRPr lang="en-US" dirty="0"/>
          </a:p>
        </p:txBody>
      </p:sp>
      <p:sp>
        <p:nvSpPr>
          <p:cNvPr id="3" name="Content Placeholder 2"/>
          <p:cNvSpPr>
            <a:spLocks noGrp="1"/>
          </p:cNvSpPr>
          <p:nvPr>
            <p:ph sz="half" idx="1"/>
          </p:nvPr>
        </p:nvSpPr>
        <p:spPr/>
        <p:txBody>
          <a:bodyPr/>
          <a:lstStyle/>
          <a:p>
            <a:r>
              <a:rPr lang="en-US" dirty="0" smtClean="0"/>
              <a:t>If </a:t>
            </a:r>
            <a:r>
              <a:rPr lang="en-US" dirty="0" smtClean="0"/>
              <a:t>two lines are cut by a transversal and corresponding angles are congruent, then the lines are parallel</a:t>
            </a:r>
            <a:endParaRPr lang="en-US" dirty="0"/>
          </a:p>
        </p:txBody>
      </p:sp>
      <p:pic>
        <p:nvPicPr>
          <p:cNvPr id="2050" name="Picture 2"/>
          <p:cNvPicPr>
            <a:picLocks noGrp="1" noChangeAspect="1" noChangeArrowheads="1"/>
          </p:cNvPicPr>
          <p:nvPr>
            <p:ph sz="half" idx="2"/>
          </p:nvPr>
        </p:nvPicPr>
        <p:blipFill>
          <a:blip r:embed="rId3" cstate="print"/>
          <a:srcRect/>
          <a:stretch>
            <a:fillRect/>
          </a:stretch>
        </p:blipFill>
        <p:spPr bwMode="auto">
          <a:xfrm>
            <a:off x="4953000" y="1630029"/>
            <a:ext cx="4191000" cy="3109452"/>
          </a:xfrm>
          <a:prstGeom prst="rect">
            <a:avLst/>
          </a:prstGeom>
          <a:noFill/>
          <a:ln w="9525">
            <a:noFill/>
            <a:miter lim="800000"/>
            <a:headEnd/>
            <a:tailEnd/>
          </a:ln>
        </p:spPr>
      </p:pic>
      <p:sp>
        <p:nvSpPr>
          <p:cNvPr id="24" name="SMARTPenAnnotation1"/>
          <p:cNvSpPr/>
          <p:nvPr/>
        </p:nvSpPr>
        <p:spPr>
          <a:xfrm>
            <a:off x="7983855" y="2299452"/>
            <a:ext cx="447758" cy="217149"/>
          </a:xfrm>
          <a:custGeom>
            <a:avLst/>
            <a:gdLst/>
            <a:ahLst/>
            <a:cxnLst/>
            <a:rect l="0" t="0" r="0" b="0"/>
            <a:pathLst>
              <a:path w="447758" h="217149">
                <a:moveTo>
                  <a:pt x="42862" y="32268"/>
                </a:moveTo>
                <a:lnTo>
                  <a:pt x="42862" y="27717"/>
                </a:lnTo>
                <a:lnTo>
                  <a:pt x="42862" y="64102"/>
                </a:lnTo>
                <a:lnTo>
                  <a:pt x="41910" y="69683"/>
                </a:lnTo>
                <a:lnTo>
                  <a:pt x="40322" y="75309"/>
                </a:lnTo>
                <a:lnTo>
                  <a:pt x="38311" y="80964"/>
                </a:lnTo>
                <a:lnTo>
                  <a:pt x="36970" y="85687"/>
                </a:lnTo>
                <a:lnTo>
                  <a:pt x="36077" y="89788"/>
                </a:lnTo>
                <a:lnTo>
                  <a:pt x="35481" y="93475"/>
                </a:lnTo>
                <a:lnTo>
                  <a:pt x="35084" y="97837"/>
                </a:lnTo>
                <a:lnTo>
                  <a:pt x="34819" y="102650"/>
                </a:lnTo>
                <a:lnTo>
                  <a:pt x="34643" y="107765"/>
                </a:lnTo>
                <a:lnTo>
                  <a:pt x="34360" y="135551"/>
                </a:lnTo>
                <a:lnTo>
                  <a:pt x="34289" y="194523"/>
                </a:lnTo>
                <a:lnTo>
                  <a:pt x="34289" y="156465"/>
                </a:lnTo>
                <a:lnTo>
                  <a:pt x="33337" y="151261"/>
                </a:lnTo>
                <a:lnTo>
                  <a:pt x="31750" y="146839"/>
                </a:lnTo>
                <a:lnTo>
                  <a:pt x="29738" y="142939"/>
                </a:lnTo>
                <a:lnTo>
                  <a:pt x="28398" y="139386"/>
                </a:lnTo>
                <a:lnTo>
                  <a:pt x="26909" y="132898"/>
                </a:lnTo>
                <a:lnTo>
                  <a:pt x="26511" y="128882"/>
                </a:lnTo>
                <a:lnTo>
                  <a:pt x="26246" y="124300"/>
                </a:lnTo>
                <a:lnTo>
                  <a:pt x="25952" y="114128"/>
                </a:lnTo>
                <a:lnTo>
                  <a:pt x="25749" y="86427"/>
                </a:lnTo>
                <a:lnTo>
                  <a:pt x="23832" y="77899"/>
                </a:lnTo>
                <a:lnTo>
                  <a:pt x="20651" y="67451"/>
                </a:lnTo>
                <a:lnTo>
                  <a:pt x="16624" y="55723"/>
                </a:lnTo>
                <a:lnTo>
                  <a:pt x="12988" y="44095"/>
                </a:lnTo>
                <a:lnTo>
                  <a:pt x="6407" y="21014"/>
                </a:lnTo>
                <a:lnTo>
                  <a:pt x="5224" y="13335"/>
                </a:lnTo>
                <a:lnTo>
                  <a:pt x="5388" y="8216"/>
                </a:lnTo>
                <a:lnTo>
                  <a:pt x="6449" y="4803"/>
                </a:lnTo>
                <a:lnTo>
                  <a:pt x="8109" y="2528"/>
                </a:lnTo>
                <a:lnTo>
                  <a:pt x="10169" y="1011"/>
                </a:lnTo>
                <a:lnTo>
                  <a:pt x="12494" y="0"/>
                </a:lnTo>
                <a:lnTo>
                  <a:pt x="14996" y="278"/>
                </a:lnTo>
                <a:lnTo>
                  <a:pt x="17617" y="1416"/>
                </a:lnTo>
                <a:lnTo>
                  <a:pt x="20317" y="3128"/>
                </a:lnTo>
                <a:lnTo>
                  <a:pt x="28397" y="5029"/>
                </a:lnTo>
                <a:lnTo>
                  <a:pt x="39291" y="5874"/>
                </a:lnTo>
                <a:lnTo>
                  <a:pt x="53659" y="6250"/>
                </a:lnTo>
                <a:lnTo>
                  <a:pt x="66251" y="7302"/>
                </a:lnTo>
                <a:lnTo>
                  <a:pt x="100565" y="11012"/>
                </a:lnTo>
                <a:lnTo>
                  <a:pt x="115621" y="13335"/>
                </a:lnTo>
                <a:lnTo>
                  <a:pt x="128516" y="15836"/>
                </a:lnTo>
                <a:lnTo>
                  <a:pt x="139970" y="18455"/>
                </a:lnTo>
                <a:lnTo>
                  <a:pt x="153320" y="20202"/>
                </a:lnTo>
                <a:lnTo>
                  <a:pt x="167935" y="21366"/>
                </a:lnTo>
                <a:lnTo>
                  <a:pt x="183395" y="22143"/>
                </a:lnTo>
                <a:lnTo>
                  <a:pt x="197510" y="23613"/>
                </a:lnTo>
                <a:lnTo>
                  <a:pt x="210731" y="25545"/>
                </a:lnTo>
                <a:lnTo>
                  <a:pt x="223354" y="27786"/>
                </a:lnTo>
                <a:lnTo>
                  <a:pt x="234628" y="29280"/>
                </a:lnTo>
                <a:lnTo>
                  <a:pt x="245001" y="30276"/>
                </a:lnTo>
                <a:lnTo>
                  <a:pt x="254774" y="30940"/>
                </a:lnTo>
                <a:lnTo>
                  <a:pt x="264147" y="32335"/>
                </a:lnTo>
                <a:lnTo>
                  <a:pt x="273253" y="34217"/>
                </a:lnTo>
                <a:lnTo>
                  <a:pt x="282180" y="36425"/>
                </a:lnTo>
                <a:lnTo>
                  <a:pt x="290991" y="38849"/>
                </a:lnTo>
                <a:lnTo>
                  <a:pt x="308399" y="44083"/>
                </a:lnTo>
                <a:lnTo>
                  <a:pt x="324662" y="47764"/>
                </a:lnTo>
                <a:lnTo>
                  <a:pt x="408265" y="64821"/>
                </a:lnTo>
                <a:lnTo>
                  <a:pt x="445241" y="73094"/>
                </a:lnTo>
                <a:lnTo>
                  <a:pt x="447322" y="74725"/>
                </a:lnTo>
                <a:lnTo>
                  <a:pt x="447757" y="76765"/>
                </a:lnTo>
                <a:lnTo>
                  <a:pt x="447094" y="79078"/>
                </a:lnTo>
                <a:lnTo>
                  <a:pt x="443796" y="80619"/>
                </a:lnTo>
                <a:lnTo>
                  <a:pt x="432510" y="82332"/>
                </a:lnTo>
                <a:lnTo>
                  <a:pt x="420509" y="85634"/>
                </a:lnTo>
                <a:lnTo>
                  <a:pt x="407873" y="89323"/>
                </a:lnTo>
                <a:lnTo>
                  <a:pt x="400502" y="90307"/>
                </a:lnTo>
                <a:lnTo>
                  <a:pt x="392732" y="90963"/>
                </a:lnTo>
                <a:lnTo>
                  <a:pt x="379018" y="94232"/>
                </a:lnTo>
                <a:lnTo>
                  <a:pt x="350140" y="104091"/>
                </a:lnTo>
                <a:lnTo>
                  <a:pt x="336296" y="107773"/>
                </a:lnTo>
                <a:lnTo>
                  <a:pt x="298055" y="116943"/>
                </a:lnTo>
                <a:lnTo>
                  <a:pt x="275856" y="123960"/>
                </a:lnTo>
                <a:lnTo>
                  <a:pt x="252484" y="132448"/>
                </a:lnTo>
                <a:lnTo>
                  <a:pt x="228330" y="141917"/>
                </a:lnTo>
                <a:lnTo>
                  <a:pt x="210322" y="148230"/>
                </a:lnTo>
                <a:lnTo>
                  <a:pt x="196413" y="152439"/>
                </a:lnTo>
                <a:lnTo>
                  <a:pt x="185234" y="155244"/>
                </a:lnTo>
                <a:lnTo>
                  <a:pt x="172067" y="159019"/>
                </a:lnTo>
                <a:lnTo>
                  <a:pt x="142196" y="168294"/>
                </a:lnTo>
                <a:lnTo>
                  <a:pt x="128135" y="173434"/>
                </a:lnTo>
                <a:lnTo>
                  <a:pt x="114951" y="178766"/>
                </a:lnTo>
                <a:lnTo>
                  <a:pt x="92046" y="188818"/>
                </a:lnTo>
                <a:lnTo>
                  <a:pt x="75516" y="196461"/>
                </a:lnTo>
                <a:lnTo>
                  <a:pt x="61821" y="200492"/>
                </a:lnTo>
                <a:lnTo>
                  <a:pt x="49382" y="203236"/>
                </a:lnTo>
                <a:lnTo>
                  <a:pt x="37505" y="207631"/>
                </a:lnTo>
                <a:lnTo>
                  <a:pt x="24659" y="210910"/>
                </a:lnTo>
                <a:lnTo>
                  <a:pt x="19371" y="211881"/>
                </a:lnTo>
                <a:lnTo>
                  <a:pt x="8703" y="216720"/>
                </a:lnTo>
                <a:lnTo>
                  <a:pt x="5802" y="217148"/>
                </a:lnTo>
                <a:lnTo>
                  <a:pt x="3869" y="216481"/>
                </a:lnTo>
                <a:lnTo>
                  <a:pt x="0" y="212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
          <p:cNvSpPr/>
          <p:nvPr/>
        </p:nvSpPr>
        <p:spPr>
          <a:xfrm>
            <a:off x="8041760" y="2333050"/>
            <a:ext cx="327858" cy="155252"/>
          </a:xfrm>
          <a:custGeom>
            <a:avLst/>
            <a:gdLst/>
            <a:ahLst/>
            <a:cxnLst/>
            <a:rect l="0" t="0" r="0" b="0"/>
            <a:pathLst>
              <a:path w="327858" h="155252">
                <a:moveTo>
                  <a:pt x="27820" y="41532"/>
                </a:moveTo>
                <a:lnTo>
                  <a:pt x="14168" y="41532"/>
                </a:lnTo>
                <a:lnTo>
                  <a:pt x="11098" y="40579"/>
                </a:lnTo>
                <a:lnTo>
                  <a:pt x="10005" y="38992"/>
                </a:lnTo>
                <a:lnTo>
                  <a:pt x="10228" y="36981"/>
                </a:lnTo>
                <a:lnTo>
                  <a:pt x="12282" y="35641"/>
                </a:lnTo>
                <a:lnTo>
                  <a:pt x="19644" y="34151"/>
                </a:lnTo>
                <a:lnTo>
                  <a:pt x="25226" y="32802"/>
                </a:lnTo>
                <a:lnTo>
                  <a:pt x="31806" y="30949"/>
                </a:lnTo>
                <a:lnTo>
                  <a:pt x="39050" y="28762"/>
                </a:lnTo>
                <a:lnTo>
                  <a:pt x="46736" y="27303"/>
                </a:lnTo>
                <a:lnTo>
                  <a:pt x="54718" y="26331"/>
                </a:lnTo>
                <a:lnTo>
                  <a:pt x="62898" y="25683"/>
                </a:lnTo>
                <a:lnTo>
                  <a:pt x="71207" y="24299"/>
                </a:lnTo>
                <a:lnTo>
                  <a:pt x="79605" y="22423"/>
                </a:lnTo>
                <a:lnTo>
                  <a:pt x="88060" y="20220"/>
                </a:lnTo>
                <a:lnTo>
                  <a:pt x="99412" y="17799"/>
                </a:lnTo>
                <a:lnTo>
                  <a:pt x="127266" y="12569"/>
                </a:lnTo>
                <a:lnTo>
                  <a:pt x="138884" y="10793"/>
                </a:lnTo>
                <a:lnTo>
                  <a:pt x="148536" y="9610"/>
                </a:lnTo>
                <a:lnTo>
                  <a:pt x="156875" y="8820"/>
                </a:lnTo>
                <a:lnTo>
                  <a:pt x="165291" y="7342"/>
                </a:lnTo>
                <a:lnTo>
                  <a:pt x="173761" y="5404"/>
                </a:lnTo>
                <a:lnTo>
                  <a:pt x="182262" y="3159"/>
                </a:lnTo>
                <a:lnTo>
                  <a:pt x="188884" y="1662"/>
                </a:lnTo>
                <a:lnTo>
                  <a:pt x="198782" y="0"/>
                </a:lnTo>
                <a:lnTo>
                  <a:pt x="202754" y="509"/>
                </a:lnTo>
                <a:lnTo>
                  <a:pt x="206355" y="1801"/>
                </a:lnTo>
                <a:lnTo>
                  <a:pt x="209709" y="3615"/>
                </a:lnTo>
                <a:lnTo>
                  <a:pt x="210992" y="4824"/>
                </a:lnTo>
                <a:lnTo>
                  <a:pt x="210895" y="5630"/>
                </a:lnTo>
                <a:lnTo>
                  <a:pt x="209876" y="6167"/>
                </a:lnTo>
                <a:lnTo>
                  <a:pt x="167488" y="25127"/>
                </a:lnTo>
                <a:lnTo>
                  <a:pt x="152363" y="31548"/>
                </a:lnTo>
                <a:lnTo>
                  <a:pt x="139424" y="36781"/>
                </a:lnTo>
                <a:lnTo>
                  <a:pt x="127941" y="41222"/>
                </a:lnTo>
                <a:lnTo>
                  <a:pt x="116473" y="45136"/>
                </a:lnTo>
                <a:lnTo>
                  <a:pt x="105021" y="48697"/>
                </a:lnTo>
                <a:lnTo>
                  <a:pt x="93574" y="52023"/>
                </a:lnTo>
                <a:lnTo>
                  <a:pt x="79276" y="57099"/>
                </a:lnTo>
                <a:lnTo>
                  <a:pt x="63077" y="63340"/>
                </a:lnTo>
                <a:lnTo>
                  <a:pt x="45609" y="70358"/>
                </a:lnTo>
                <a:lnTo>
                  <a:pt x="31106" y="76942"/>
                </a:lnTo>
                <a:lnTo>
                  <a:pt x="18582" y="83236"/>
                </a:lnTo>
                <a:lnTo>
                  <a:pt x="1806" y="92452"/>
                </a:lnTo>
                <a:lnTo>
                  <a:pt x="0" y="93576"/>
                </a:lnTo>
                <a:lnTo>
                  <a:pt x="701" y="93373"/>
                </a:lnTo>
                <a:lnTo>
                  <a:pt x="9099" y="93148"/>
                </a:lnTo>
                <a:lnTo>
                  <a:pt x="15340" y="93087"/>
                </a:lnTo>
                <a:lnTo>
                  <a:pt x="24262" y="92095"/>
                </a:lnTo>
                <a:lnTo>
                  <a:pt x="34973" y="90480"/>
                </a:lnTo>
                <a:lnTo>
                  <a:pt x="46875" y="88452"/>
                </a:lnTo>
                <a:lnTo>
                  <a:pt x="57668" y="86147"/>
                </a:lnTo>
                <a:lnTo>
                  <a:pt x="67721" y="83658"/>
                </a:lnTo>
                <a:lnTo>
                  <a:pt x="77281" y="81046"/>
                </a:lnTo>
                <a:lnTo>
                  <a:pt x="87464" y="79305"/>
                </a:lnTo>
                <a:lnTo>
                  <a:pt x="98062" y="78144"/>
                </a:lnTo>
                <a:lnTo>
                  <a:pt x="108938" y="77370"/>
                </a:lnTo>
                <a:lnTo>
                  <a:pt x="119047" y="75901"/>
                </a:lnTo>
                <a:lnTo>
                  <a:pt x="128642" y="73970"/>
                </a:lnTo>
                <a:lnTo>
                  <a:pt x="137898" y="71730"/>
                </a:lnTo>
                <a:lnTo>
                  <a:pt x="146925" y="70236"/>
                </a:lnTo>
                <a:lnTo>
                  <a:pt x="155800" y="69241"/>
                </a:lnTo>
                <a:lnTo>
                  <a:pt x="164576" y="68577"/>
                </a:lnTo>
                <a:lnTo>
                  <a:pt x="173282" y="68135"/>
                </a:lnTo>
                <a:lnTo>
                  <a:pt x="190578" y="67643"/>
                </a:lnTo>
                <a:lnTo>
                  <a:pt x="235851" y="67284"/>
                </a:lnTo>
                <a:lnTo>
                  <a:pt x="237944" y="68225"/>
                </a:lnTo>
                <a:lnTo>
                  <a:pt x="239340" y="69805"/>
                </a:lnTo>
                <a:lnTo>
                  <a:pt x="240271" y="71811"/>
                </a:lnTo>
                <a:lnTo>
                  <a:pt x="239939" y="74100"/>
                </a:lnTo>
                <a:lnTo>
                  <a:pt x="238764" y="76579"/>
                </a:lnTo>
                <a:lnTo>
                  <a:pt x="237030" y="79184"/>
                </a:lnTo>
                <a:lnTo>
                  <a:pt x="233968" y="81874"/>
                </a:lnTo>
                <a:lnTo>
                  <a:pt x="230021" y="84619"/>
                </a:lnTo>
                <a:lnTo>
                  <a:pt x="225486" y="87402"/>
                </a:lnTo>
                <a:lnTo>
                  <a:pt x="219605" y="90209"/>
                </a:lnTo>
                <a:lnTo>
                  <a:pt x="212826" y="93034"/>
                </a:lnTo>
                <a:lnTo>
                  <a:pt x="205450" y="95869"/>
                </a:lnTo>
                <a:lnTo>
                  <a:pt x="189634" y="101559"/>
                </a:lnTo>
                <a:lnTo>
                  <a:pt x="181416" y="104410"/>
                </a:lnTo>
                <a:lnTo>
                  <a:pt x="173080" y="108216"/>
                </a:lnTo>
                <a:lnTo>
                  <a:pt x="164664" y="112658"/>
                </a:lnTo>
                <a:lnTo>
                  <a:pt x="156196" y="117524"/>
                </a:lnTo>
                <a:lnTo>
                  <a:pt x="131548" y="130551"/>
                </a:lnTo>
                <a:lnTo>
                  <a:pt x="87363" y="153096"/>
                </a:lnTo>
                <a:lnTo>
                  <a:pt x="81802" y="154961"/>
                </a:lnTo>
                <a:lnTo>
                  <a:pt x="78095" y="155251"/>
                </a:lnTo>
                <a:lnTo>
                  <a:pt x="75625" y="154492"/>
                </a:lnTo>
                <a:lnTo>
                  <a:pt x="75882" y="153034"/>
                </a:lnTo>
                <a:lnTo>
                  <a:pt x="77959" y="151109"/>
                </a:lnTo>
                <a:lnTo>
                  <a:pt x="81248" y="148874"/>
                </a:lnTo>
                <a:lnTo>
                  <a:pt x="85346" y="145478"/>
                </a:lnTo>
                <a:lnTo>
                  <a:pt x="89983" y="141309"/>
                </a:lnTo>
                <a:lnTo>
                  <a:pt x="94979" y="136625"/>
                </a:lnTo>
                <a:lnTo>
                  <a:pt x="101168" y="131598"/>
                </a:lnTo>
                <a:lnTo>
                  <a:pt x="108151" y="126341"/>
                </a:lnTo>
                <a:lnTo>
                  <a:pt x="115665" y="120931"/>
                </a:lnTo>
                <a:lnTo>
                  <a:pt x="124483" y="116372"/>
                </a:lnTo>
                <a:lnTo>
                  <a:pt x="134172" y="112380"/>
                </a:lnTo>
                <a:lnTo>
                  <a:pt x="144441" y="108767"/>
                </a:lnTo>
                <a:lnTo>
                  <a:pt x="155097" y="105405"/>
                </a:lnTo>
                <a:lnTo>
                  <a:pt x="177098" y="99130"/>
                </a:lnTo>
                <a:lnTo>
                  <a:pt x="221313" y="87341"/>
                </a:lnTo>
                <a:lnTo>
                  <a:pt x="240500" y="81577"/>
                </a:lnTo>
                <a:lnTo>
                  <a:pt x="250568" y="79658"/>
                </a:lnTo>
                <a:lnTo>
                  <a:pt x="261092" y="78380"/>
                </a:lnTo>
                <a:lnTo>
                  <a:pt x="271917" y="77527"/>
                </a:lnTo>
                <a:lnTo>
                  <a:pt x="281039" y="76959"/>
                </a:lnTo>
                <a:lnTo>
                  <a:pt x="296255" y="76327"/>
                </a:lnTo>
                <a:lnTo>
                  <a:pt x="302026" y="77111"/>
                </a:lnTo>
                <a:lnTo>
                  <a:pt x="310978" y="80522"/>
                </a:lnTo>
                <a:lnTo>
                  <a:pt x="318133" y="82674"/>
                </a:lnTo>
                <a:lnTo>
                  <a:pt x="327857" y="843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
          <p:cNvSpPr/>
          <p:nvPr/>
        </p:nvSpPr>
        <p:spPr>
          <a:xfrm>
            <a:off x="8181133" y="3120389"/>
            <a:ext cx="495408" cy="355397"/>
          </a:xfrm>
          <a:custGeom>
            <a:avLst/>
            <a:gdLst/>
            <a:ahLst/>
            <a:cxnLst/>
            <a:rect l="0" t="0" r="0" b="0"/>
            <a:pathLst>
              <a:path w="495408" h="355397">
                <a:moveTo>
                  <a:pt x="42751" y="0"/>
                </a:moveTo>
                <a:lnTo>
                  <a:pt x="35371" y="7381"/>
                </a:lnTo>
                <a:lnTo>
                  <a:pt x="35927" y="8731"/>
                </a:lnTo>
                <a:lnTo>
                  <a:pt x="39083" y="12771"/>
                </a:lnTo>
                <a:lnTo>
                  <a:pt x="40306" y="16134"/>
                </a:lnTo>
                <a:lnTo>
                  <a:pt x="41665" y="24951"/>
                </a:lnTo>
                <a:lnTo>
                  <a:pt x="42027" y="30922"/>
                </a:lnTo>
                <a:lnTo>
                  <a:pt x="42430" y="45176"/>
                </a:lnTo>
                <a:lnTo>
                  <a:pt x="43489" y="56787"/>
                </a:lnTo>
                <a:lnTo>
                  <a:pt x="47208" y="87469"/>
                </a:lnTo>
                <a:lnTo>
                  <a:pt x="48579" y="101175"/>
                </a:lnTo>
                <a:lnTo>
                  <a:pt x="49495" y="113170"/>
                </a:lnTo>
                <a:lnTo>
                  <a:pt x="50104" y="124025"/>
                </a:lnTo>
                <a:lnTo>
                  <a:pt x="50782" y="143705"/>
                </a:lnTo>
                <a:lnTo>
                  <a:pt x="50963" y="152954"/>
                </a:lnTo>
                <a:lnTo>
                  <a:pt x="52035" y="163882"/>
                </a:lnTo>
                <a:lnTo>
                  <a:pt x="53703" y="175929"/>
                </a:lnTo>
                <a:lnTo>
                  <a:pt x="55768" y="188724"/>
                </a:lnTo>
                <a:lnTo>
                  <a:pt x="57144" y="200111"/>
                </a:lnTo>
                <a:lnTo>
                  <a:pt x="58062" y="210560"/>
                </a:lnTo>
                <a:lnTo>
                  <a:pt x="59081" y="228838"/>
                </a:lnTo>
                <a:lnTo>
                  <a:pt x="59533" y="243311"/>
                </a:lnTo>
                <a:lnTo>
                  <a:pt x="59790" y="266720"/>
                </a:lnTo>
                <a:lnTo>
                  <a:pt x="60777" y="274016"/>
                </a:lnTo>
                <a:lnTo>
                  <a:pt x="62389" y="280785"/>
                </a:lnTo>
                <a:lnTo>
                  <a:pt x="64415" y="287203"/>
                </a:lnTo>
                <a:lnTo>
                  <a:pt x="65767" y="294339"/>
                </a:lnTo>
                <a:lnTo>
                  <a:pt x="66667" y="301954"/>
                </a:lnTo>
                <a:lnTo>
                  <a:pt x="67268" y="309888"/>
                </a:lnTo>
                <a:lnTo>
                  <a:pt x="68621" y="317082"/>
                </a:lnTo>
                <a:lnTo>
                  <a:pt x="70475" y="323783"/>
                </a:lnTo>
                <a:lnTo>
                  <a:pt x="72664" y="330156"/>
                </a:lnTo>
                <a:lnTo>
                  <a:pt x="73170" y="334404"/>
                </a:lnTo>
                <a:lnTo>
                  <a:pt x="72557" y="337236"/>
                </a:lnTo>
                <a:lnTo>
                  <a:pt x="71194" y="339125"/>
                </a:lnTo>
                <a:lnTo>
                  <a:pt x="71238" y="341336"/>
                </a:lnTo>
                <a:lnTo>
                  <a:pt x="72221" y="343762"/>
                </a:lnTo>
                <a:lnTo>
                  <a:pt x="73828" y="346333"/>
                </a:lnTo>
                <a:lnTo>
                  <a:pt x="75613" y="351728"/>
                </a:lnTo>
                <a:lnTo>
                  <a:pt x="76090" y="354501"/>
                </a:lnTo>
                <a:lnTo>
                  <a:pt x="76407" y="355396"/>
                </a:lnTo>
                <a:lnTo>
                  <a:pt x="76619" y="355041"/>
                </a:lnTo>
                <a:lnTo>
                  <a:pt x="76986" y="344147"/>
                </a:lnTo>
                <a:lnTo>
                  <a:pt x="77017" y="335199"/>
                </a:lnTo>
                <a:lnTo>
                  <a:pt x="76073" y="331099"/>
                </a:lnTo>
                <a:lnTo>
                  <a:pt x="72484" y="324003"/>
                </a:lnTo>
                <a:lnTo>
                  <a:pt x="70192" y="317920"/>
                </a:lnTo>
                <a:lnTo>
                  <a:pt x="67713" y="310054"/>
                </a:lnTo>
                <a:lnTo>
                  <a:pt x="65108" y="301000"/>
                </a:lnTo>
                <a:lnTo>
                  <a:pt x="61466" y="284487"/>
                </a:lnTo>
                <a:lnTo>
                  <a:pt x="52339" y="238199"/>
                </a:lnTo>
                <a:lnTo>
                  <a:pt x="46285" y="212140"/>
                </a:lnTo>
                <a:lnTo>
                  <a:pt x="39393" y="185242"/>
                </a:lnTo>
                <a:lnTo>
                  <a:pt x="31940" y="157784"/>
                </a:lnTo>
                <a:lnTo>
                  <a:pt x="26019" y="137575"/>
                </a:lnTo>
                <a:lnTo>
                  <a:pt x="21119" y="122197"/>
                </a:lnTo>
                <a:lnTo>
                  <a:pt x="16899" y="110040"/>
                </a:lnTo>
                <a:lnTo>
                  <a:pt x="14087" y="100982"/>
                </a:lnTo>
                <a:lnTo>
                  <a:pt x="12212" y="93992"/>
                </a:lnTo>
                <a:lnTo>
                  <a:pt x="10129" y="83685"/>
                </a:lnTo>
                <a:lnTo>
                  <a:pt x="9202" y="75928"/>
                </a:lnTo>
                <a:lnTo>
                  <a:pt x="6251" y="66766"/>
                </a:lnTo>
                <a:lnTo>
                  <a:pt x="1146" y="54464"/>
                </a:lnTo>
                <a:lnTo>
                  <a:pt x="137" y="47095"/>
                </a:lnTo>
                <a:lnTo>
                  <a:pt x="0" y="48872"/>
                </a:lnTo>
                <a:lnTo>
                  <a:pt x="916" y="50679"/>
                </a:lnTo>
                <a:lnTo>
                  <a:pt x="4472" y="55227"/>
                </a:lnTo>
                <a:lnTo>
                  <a:pt x="6755" y="56821"/>
                </a:lnTo>
                <a:lnTo>
                  <a:pt x="19802" y="61919"/>
                </a:lnTo>
                <a:lnTo>
                  <a:pt x="34999" y="69147"/>
                </a:lnTo>
                <a:lnTo>
                  <a:pt x="57201" y="80122"/>
                </a:lnTo>
                <a:lnTo>
                  <a:pt x="66002" y="83235"/>
                </a:lnTo>
                <a:lnTo>
                  <a:pt x="81391" y="87528"/>
                </a:lnTo>
                <a:lnTo>
                  <a:pt x="88513" y="89785"/>
                </a:lnTo>
                <a:lnTo>
                  <a:pt x="130393" y="102062"/>
                </a:lnTo>
                <a:lnTo>
                  <a:pt x="144042" y="105189"/>
                </a:lnTo>
                <a:lnTo>
                  <a:pt x="155999" y="107274"/>
                </a:lnTo>
                <a:lnTo>
                  <a:pt x="213923" y="115171"/>
                </a:lnTo>
                <a:lnTo>
                  <a:pt x="228304" y="117738"/>
                </a:lnTo>
                <a:lnTo>
                  <a:pt x="240748" y="120402"/>
                </a:lnTo>
                <a:lnTo>
                  <a:pt x="251902" y="123131"/>
                </a:lnTo>
                <a:lnTo>
                  <a:pt x="265053" y="125902"/>
                </a:lnTo>
                <a:lnTo>
                  <a:pt x="294905" y="131522"/>
                </a:lnTo>
                <a:lnTo>
                  <a:pt x="308008" y="134354"/>
                </a:lnTo>
                <a:lnTo>
                  <a:pt x="319602" y="137195"/>
                </a:lnTo>
                <a:lnTo>
                  <a:pt x="330189" y="140041"/>
                </a:lnTo>
                <a:lnTo>
                  <a:pt x="342961" y="142891"/>
                </a:lnTo>
                <a:lnTo>
                  <a:pt x="372393" y="148597"/>
                </a:lnTo>
                <a:lnTo>
                  <a:pt x="384433" y="150500"/>
                </a:lnTo>
                <a:lnTo>
                  <a:pt x="394364" y="151769"/>
                </a:lnTo>
                <a:lnTo>
                  <a:pt x="402890" y="152614"/>
                </a:lnTo>
                <a:lnTo>
                  <a:pt x="411431" y="154130"/>
                </a:lnTo>
                <a:lnTo>
                  <a:pt x="419983" y="156094"/>
                </a:lnTo>
                <a:lnTo>
                  <a:pt x="435199" y="160815"/>
                </a:lnTo>
                <a:lnTo>
                  <a:pt x="450074" y="167876"/>
                </a:lnTo>
                <a:lnTo>
                  <a:pt x="460639" y="169862"/>
                </a:lnTo>
                <a:lnTo>
                  <a:pt x="468028" y="172297"/>
                </a:lnTo>
                <a:lnTo>
                  <a:pt x="476764" y="175824"/>
                </a:lnTo>
                <a:lnTo>
                  <a:pt x="491868" y="182920"/>
                </a:lnTo>
                <a:lnTo>
                  <a:pt x="494563" y="184811"/>
                </a:lnTo>
                <a:lnTo>
                  <a:pt x="495407" y="186073"/>
                </a:lnTo>
                <a:lnTo>
                  <a:pt x="495017" y="186914"/>
                </a:lnTo>
                <a:lnTo>
                  <a:pt x="493804" y="187474"/>
                </a:lnTo>
                <a:lnTo>
                  <a:pt x="492043" y="187848"/>
                </a:lnTo>
                <a:lnTo>
                  <a:pt x="480463" y="192925"/>
                </a:lnTo>
                <a:lnTo>
                  <a:pt x="472672" y="195292"/>
                </a:lnTo>
                <a:lnTo>
                  <a:pt x="462715" y="197822"/>
                </a:lnTo>
                <a:lnTo>
                  <a:pt x="451315" y="200462"/>
                </a:lnTo>
                <a:lnTo>
                  <a:pt x="423407" y="205935"/>
                </a:lnTo>
                <a:lnTo>
                  <a:pt x="407965" y="208727"/>
                </a:lnTo>
                <a:lnTo>
                  <a:pt x="394812" y="212494"/>
                </a:lnTo>
                <a:lnTo>
                  <a:pt x="383186" y="216911"/>
                </a:lnTo>
                <a:lnTo>
                  <a:pt x="372577" y="221760"/>
                </a:lnTo>
                <a:lnTo>
                  <a:pt x="362649" y="224993"/>
                </a:lnTo>
                <a:lnTo>
                  <a:pt x="353171" y="227148"/>
                </a:lnTo>
                <a:lnTo>
                  <a:pt x="343996" y="228584"/>
                </a:lnTo>
                <a:lnTo>
                  <a:pt x="335020" y="230495"/>
                </a:lnTo>
                <a:lnTo>
                  <a:pt x="326180" y="232721"/>
                </a:lnTo>
                <a:lnTo>
                  <a:pt x="317428" y="235158"/>
                </a:lnTo>
                <a:lnTo>
                  <a:pt x="306832" y="239640"/>
                </a:lnTo>
                <a:lnTo>
                  <a:pt x="295005" y="245485"/>
                </a:lnTo>
                <a:lnTo>
                  <a:pt x="282358" y="252239"/>
                </a:lnTo>
                <a:lnTo>
                  <a:pt x="271070" y="257695"/>
                </a:lnTo>
                <a:lnTo>
                  <a:pt x="260686" y="262284"/>
                </a:lnTo>
                <a:lnTo>
                  <a:pt x="203849" y="285471"/>
                </a:lnTo>
                <a:lnTo>
                  <a:pt x="187058" y="292929"/>
                </a:lnTo>
                <a:lnTo>
                  <a:pt x="175785" y="299418"/>
                </a:lnTo>
                <a:lnTo>
                  <a:pt x="171446" y="302483"/>
                </a:lnTo>
                <a:lnTo>
                  <a:pt x="161544" y="305887"/>
                </a:lnTo>
                <a:lnTo>
                  <a:pt x="156237" y="306795"/>
                </a:lnTo>
                <a:lnTo>
                  <a:pt x="148888" y="309305"/>
                </a:lnTo>
                <a:lnTo>
                  <a:pt x="140180" y="312884"/>
                </a:lnTo>
                <a:lnTo>
                  <a:pt x="130563" y="317174"/>
                </a:lnTo>
                <a:lnTo>
                  <a:pt x="117339" y="321942"/>
                </a:lnTo>
                <a:lnTo>
                  <a:pt x="112478" y="323213"/>
                </a:lnTo>
                <a:lnTo>
                  <a:pt x="109239" y="325013"/>
                </a:lnTo>
                <a:lnTo>
                  <a:pt x="107078" y="327166"/>
                </a:lnTo>
                <a:lnTo>
                  <a:pt x="105639" y="329553"/>
                </a:lnTo>
                <a:lnTo>
                  <a:pt x="103727" y="331145"/>
                </a:lnTo>
                <a:lnTo>
                  <a:pt x="101499" y="332206"/>
                </a:lnTo>
                <a:lnTo>
                  <a:pt x="94186" y="33432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
          <p:cNvSpPr/>
          <p:nvPr/>
        </p:nvSpPr>
        <p:spPr>
          <a:xfrm>
            <a:off x="8217134" y="3249057"/>
            <a:ext cx="337664" cy="152199"/>
          </a:xfrm>
          <a:custGeom>
            <a:avLst/>
            <a:gdLst/>
            <a:ahLst/>
            <a:cxnLst/>
            <a:rect l="0" t="0" r="0" b="0"/>
            <a:pathLst>
              <a:path w="337664" h="152199">
                <a:moveTo>
                  <a:pt x="75331" y="17065"/>
                </a:moveTo>
                <a:lnTo>
                  <a:pt x="57128" y="17065"/>
                </a:lnTo>
                <a:lnTo>
                  <a:pt x="50812" y="18018"/>
                </a:lnTo>
                <a:lnTo>
                  <a:pt x="41256" y="21616"/>
                </a:lnTo>
                <a:lnTo>
                  <a:pt x="31294" y="23850"/>
                </a:lnTo>
                <a:lnTo>
                  <a:pt x="25971" y="24446"/>
                </a:lnTo>
                <a:lnTo>
                  <a:pt x="17516" y="27648"/>
                </a:lnTo>
                <a:lnTo>
                  <a:pt x="10583" y="31293"/>
                </a:lnTo>
                <a:lnTo>
                  <a:pt x="910" y="33634"/>
                </a:lnTo>
                <a:lnTo>
                  <a:pt x="0" y="33826"/>
                </a:lnTo>
                <a:lnTo>
                  <a:pt x="345" y="33954"/>
                </a:lnTo>
                <a:lnTo>
                  <a:pt x="10270" y="34177"/>
                </a:lnTo>
                <a:lnTo>
                  <a:pt x="14811" y="32283"/>
                </a:lnTo>
                <a:lnTo>
                  <a:pt x="20698" y="29115"/>
                </a:lnTo>
                <a:lnTo>
                  <a:pt x="27479" y="25098"/>
                </a:lnTo>
                <a:lnTo>
                  <a:pt x="35809" y="20516"/>
                </a:lnTo>
                <a:lnTo>
                  <a:pt x="55226" y="10344"/>
                </a:lnTo>
                <a:lnTo>
                  <a:pt x="63832" y="6869"/>
                </a:lnTo>
                <a:lnTo>
                  <a:pt x="71475" y="4553"/>
                </a:lnTo>
                <a:lnTo>
                  <a:pt x="78475" y="3009"/>
                </a:lnTo>
                <a:lnTo>
                  <a:pt x="85047" y="1979"/>
                </a:lnTo>
                <a:lnTo>
                  <a:pt x="91333" y="1293"/>
                </a:lnTo>
                <a:lnTo>
                  <a:pt x="97429" y="835"/>
                </a:lnTo>
                <a:lnTo>
                  <a:pt x="106742" y="327"/>
                </a:lnTo>
                <a:lnTo>
                  <a:pt x="114056" y="101"/>
                </a:lnTo>
                <a:lnTo>
                  <a:pt x="120481" y="0"/>
                </a:lnTo>
                <a:lnTo>
                  <a:pt x="122577" y="926"/>
                </a:lnTo>
                <a:lnTo>
                  <a:pt x="123973" y="2496"/>
                </a:lnTo>
                <a:lnTo>
                  <a:pt x="124904" y="4495"/>
                </a:lnTo>
                <a:lnTo>
                  <a:pt x="125524" y="6780"/>
                </a:lnTo>
                <a:lnTo>
                  <a:pt x="125938" y="9256"/>
                </a:lnTo>
                <a:lnTo>
                  <a:pt x="126214" y="11859"/>
                </a:lnTo>
                <a:lnTo>
                  <a:pt x="125446" y="15499"/>
                </a:lnTo>
                <a:lnTo>
                  <a:pt x="123981" y="19831"/>
                </a:lnTo>
                <a:lnTo>
                  <a:pt x="122051" y="24624"/>
                </a:lnTo>
                <a:lnTo>
                  <a:pt x="117907" y="31629"/>
                </a:lnTo>
                <a:lnTo>
                  <a:pt x="112288" y="40110"/>
                </a:lnTo>
                <a:lnTo>
                  <a:pt x="105684" y="49573"/>
                </a:lnTo>
                <a:lnTo>
                  <a:pt x="98424" y="57787"/>
                </a:lnTo>
                <a:lnTo>
                  <a:pt x="90726" y="65168"/>
                </a:lnTo>
                <a:lnTo>
                  <a:pt x="82736" y="71994"/>
                </a:lnTo>
                <a:lnTo>
                  <a:pt x="74553" y="78449"/>
                </a:lnTo>
                <a:lnTo>
                  <a:pt x="66240" y="84658"/>
                </a:lnTo>
                <a:lnTo>
                  <a:pt x="57840" y="90702"/>
                </a:lnTo>
                <a:lnTo>
                  <a:pt x="51047" y="94878"/>
                </a:lnTo>
                <a:lnTo>
                  <a:pt x="50569" y="94658"/>
                </a:lnTo>
                <a:lnTo>
                  <a:pt x="51203" y="93558"/>
                </a:lnTo>
                <a:lnTo>
                  <a:pt x="54447" y="89797"/>
                </a:lnTo>
                <a:lnTo>
                  <a:pt x="61604" y="82410"/>
                </a:lnTo>
                <a:lnTo>
                  <a:pt x="66179" y="77774"/>
                </a:lnTo>
                <a:lnTo>
                  <a:pt x="71136" y="73730"/>
                </a:lnTo>
                <a:lnTo>
                  <a:pt x="76344" y="70082"/>
                </a:lnTo>
                <a:lnTo>
                  <a:pt x="88163" y="62536"/>
                </a:lnTo>
                <a:lnTo>
                  <a:pt x="102941" y="52832"/>
                </a:lnTo>
                <a:lnTo>
                  <a:pt x="110883" y="48530"/>
                </a:lnTo>
                <a:lnTo>
                  <a:pt x="119034" y="44709"/>
                </a:lnTo>
                <a:lnTo>
                  <a:pt x="127327" y="41209"/>
                </a:lnTo>
                <a:lnTo>
                  <a:pt x="135713" y="38876"/>
                </a:lnTo>
                <a:lnTo>
                  <a:pt x="144160" y="37321"/>
                </a:lnTo>
                <a:lnTo>
                  <a:pt x="152649" y="36284"/>
                </a:lnTo>
                <a:lnTo>
                  <a:pt x="159261" y="35593"/>
                </a:lnTo>
                <a:lnTo>
                  <a:pt x="169147" y="34825"/>
                </a:lnTo>
                <a:lnTo>
                  <a:pt x="179258" y="34483"/>
                </a:lnTo>
                <a:lnTo>
                  <a:pt x="184621" y="34392"/>
                </a:lnTo>
                <a:lnTo>
                  <a:pt x="188195" y="35284"/>
                </a:lnTo>
                <a:lnTo>
                  <a:pt x="190579" y="36831"/>
                </a:lnTo>
                <a:lnTo>
                  <a:pt x="194180" y="41090"/>
                </a:lnTo>
                <a:lnTo>
                  <a:pt x="198955" y="46158"/>
                </a:lnTo>
                <a:lnTo>
                  <a:pt x="199657" y="49795"/>
                </a:lnTo>
                <a:lnTo>
                  <a:pt x="199173" y="54125"/>
                </a:lnTo>
                <a:lnTo>
                  <a:pt x="197897" y="58917"/>
                </a:lnTo>
                <a:lnTo>
                  <a:pt x="197046" y="63064"/>
                </a:lnTo>
                <a:lnTo>
                  <a:pt x="196480" y="66781"/>
                </a:lnTo>
                <a:lnTo>
                  <a:pt x="196101" y="70212"/>
                </a:lnTo>
                <a:lnTo>
                  <a:pt x="193944" y="73451"/>
                </a:lnTo>
                <a:lnTo>
                  <a:pt x="190602" y="76563"/>
                </a:lnTo>
                <a:lnTo>
                  <a:pt x="186469" y="79590"/>
                </a:lnTo>
                <a:lnTo>
                  <a:pt x="183712" y="82561"/>
                </a:lnTo>
                <a:lnTo>
                  <a:pt x="181875" y="85494"/>
                </a:lnTo>
                <a:lnTo>
                  <a:pt x="180651" y="88402"/>
                </a:lnTo>
                <a:lnTo>
                  <a:pt x="179834" y="91293"/>
                </a:lnTo>
                <a:lnTo>
                  <a:pt x="179289" y="94173"/>
                </a:lnTo>
                <a:lnTo>
                  <a:pt x="178926" y="97045"/>
                </a:lnTo>
                <a:lnTo>
                  <a:pt x="179637" y="98008"/>
                </a:lnTo>
                <a:lnTo>
                  <a:pt x="181064" y="97697"/>
                </a:lnTo>
                <a:lnTo>
                  <a:pt x="185188" y="94811"/>
                </a:lnTo>
                <a:lnTo>
                  <a:pt x="190196" y="90354"/>
                </a:lnTo>
                <a:lnTo>
                  <a:pt x="193818" y="87832"/>
                </a:lnTo>
                <a:lnTo>
                  <a:pt x="198137" y="85198"/>
                </a:lnTo>
                <a:lnTo>
                  <a:pt x="202922" y="82490"/>
                </a:lnTo>
                <a:lnTo>
                  <a:pt x="213318" y="76940"/>
                </a:lnTo>
                <a:lnTo>
                  <a:pt x="218757" y="74127"/>
                </a:lnTo>
                <a:lnTo>
                  <a:pt x="237501" y="63381"/>
                </a:lnTo>
                <a:lnTo>
                  <a:pt x="249167" y="56515"/>
                </a:lnTo>
                <a:lnTo>
                  <a:pt x="259802" y="51938"/>
                </a:lnTo>
                <a:lnTo>
                  <a:pt x="269748" y="48886"/>
                </a:lnTo>
                <a:lnTo>
                  <a:pt x="279237" y="46851"/>
                </a:lnTo>
                <a:lnTo>
                  <a:pt x="286516" y="45495"/>
                </a:lnTo>
                <a:lnTo>
                  <a:pt x="292321" y="44591"/>
                </a:lnTo>
                <a:lnTo>
                  <a:pt x="301311" y="43586"/>
                </a:lnTo>
                <a:lnTo>
                  <a:pt x="308482" y="43140"/>
                </a:lnTo>
                <a:lnTo>
                  <a:pt x="310774" y="43973"/>
                </a:lnTo>
                <a:lnTo>
                  <a:pt x="312303" y="45481"/>
                </a:lnTo>
                <a:lnTo>
                  <a:pt x="313322" y="47439"/>
                </a:lnTo>
                <a:lnTo>
                  <a:pt x="313049" y="49697"/>
                </a:lnTo>
                <a:lnTo>
                  <a:pt x="311915" y="52155"/>
                </a:lnTo>
                <a:lnTo>
                  <a:pt x="310205" y="54746"/>
                </a:lnTo>
                <a:lnTo>
                  <a:pt x="308114" y="57426"/>
                </a:lnTo>
                <a:lnTo>
                  <a:pt x="305767" y="60165"/>
                </a:lnTo>
                <a:lnTo>
                  <a:pt x="303250" y="62943"/>
                </a:lnTo>
                <a:lnTo>
                  <a:pt x="281504" y="85057"/>
                </a:lnTo>
                <a:lnTo>
                  <a:pt x="273739" y="91920"/>
                </a:lnTo>
                <a:lnTo>
                  <a:pt x="266658" y="97449"/>
                </a:lnTo>
                <a:lnTo>
                  <a:pt x="260033" y="102087"/>
                </a:lnTo>
                <a:lnTo>
                  <a:pt x="253710" y="106131"/>
                </a:lnTo>
                <a:lnTo>
                  <a:pt x="247591" y="109780"/>
                </a:lnTo>
                <a:lnTo>
                  <a:pt x="241606" y="113165"/>
                </a:lnTo>
                <a:lnTo>
                  <a:pt x="237616" y="114469"/>
                </a:lnTo>
                <a:lnTo>
                  <a:pt x="234956" y="114386"/>
                </a:lnTo>
                <a:lnTo>
                  <a:pt x="233182" y="113378"/>
                </a:lnTo>
                <a:lnTo>
                  <a:pt x="231999" y="111754"/>
                </a:lnTo>
                <a:lnTo>
                  <a:pt x="230687" y="107409"/>
                </a:lnTo>
                <a:lnTo>
                  <a:pt x="232241" y="103965"/>
                </a:lnTo>
                <a:lnTo>
                  <a:pt x="235183" y="99763"/>
                </a:lnTo>
                <a:lnTo>
                  <a:pt x="239049" y="95057"/>
                </a:lnTo>
                <a:lnTo>
                  <a:pt x="243531" y="90015"/>
                </a:lnTo>
                <a:lnTo>
                  <a:pt x="253592" y="79332"/>
                </a:lnTo>
                <a:lnTo>
                  <a:pt x="259894" y="74769"/>
                </a:lnTo>
                <a:lnTo>
                  <a:pt x="266953" y="70774"/>
                </a:lnTo>
                <a:lnTo>
                  <a:pt x="300343" y="54512"/>
                </a:lnTo>
                <a:lnTo>
                  <a:pt x="329552" y="39965"/>
                </a:lnTo>
                <a:lnTo>
                  <a:pt x="333394" y="38999"/>
                </a:lnTo>
                <a:lnTo>
                  <a:pt x="335956" y="39308"/>
                </a:lnTo>
                <a:lnTo>
                  <a:pt x="337663" y="40466"/>
                </a:lnTo>
                <a:lnTo>
                  <a:pt x="336896" y="43143"/>
                </a:lnTo>
                <a:lnTo>
                  <a:pt x="334480" y="46833"/>
                </a:lnTo>
                <a:lnTo>
                  <a:pt x="330964" y="51198"/>
                </a:lnTo>
                <a:lnTo>
                  <a:pt x="323859" y="56966"/>
                </a:lnTo>
                <a:lnTo>
                  <a:pt x="314358" y="63668"/>
                </a:lnTo>
                <a:lnTo>
                  <a:pt x="303262" y="70993"/>
                </a:lnTo>
                <a:lnTo>
                  <a:pt x="284435" y="81592"/>
                </a:lnTo>
                <a:lnTo>
                  <a:pt x="197492" y="126966"/>
                </a:lnTo>
                <a:lnTo>
                  <a:pt x="185346" y="133195"/>
                </a:lnTo>
                <a:lnTo>
                  <a:pt x="176297" y="137348"/>
                </a:lnTo>
                <a:lnTo>
                  <a:pt x="169312" y="140116"/>
                </a:lnTo>
                <a:lnTo>
                  <a:pt x="159010" y="143192"/>
                </a:lnTo>
                <a:lnTo>
                  <a:pt x="151256" y="144559"/>
                </a:lnTo>
                <a:lnTo>
                  <a:pt x="147856" y="143971"/>
                </a:lnTo>
                <a:lnTo>
                  <a:pt x="141536" y="140778"/>
                </a:lnTo>
                <a:lnTo>
                  <a:pt x="139470" y="138593"/>
                </a:lnTo>
                <a:lnTo>
                  <a:pt x="138093" y="136184"/>
                </a:lnTo>
                <a:lnTo>
                  <a:pt x="137174" y="133625"/>
                </a:lnTo>
                <a:lnTo>
                  <a:pt x="138468" y="130014"/>
                </a:lnTo>
                <a:lnTo>
                  <a:pt x="141234" y="125702"/>
                </a:lnTo>
                <a:lnTo>
                  <a:pt x="144985" y="120922"/>
                </a:lnTo>
                <a:lnTo>
                  <a:pt x="145578" y="117736"/>
                </a:lnTo>
                <a:lnTo>
                  <a:pt x="144071" y="115612"/>
                </a:lnTo>
                <a:lnTo>
                  <a:pt x="141159" y="114195"/>
                </a:lnTo>
                <a:lnTo>
                  <a:pt x="138267" y="114203"/>
                </a:lnTo>
                <a:lnTo>
                  <a:pt x="135385" y="115162"/>
                </a:lnTo>
                <a:lnTo>
                  <a:pt x="128692" y="118766"/>
                </a:lnTo>
                <a:lnTo>
                  <a:pt x="94305" y="136138"/>
                </a:lnTo>
                <a:lnTo>
                  <a:pt x="87028" y="140262"/>
                </a:lnTo>
                <a:lnTo>
                  <a:pt x="81224" y="143964"/>
                </a:lnTo>
                <a:lnTo>
                  <a:pt x="76401" y="147384"/>
                </a:lnTo>
                <a:lnTo>
                  <a:pt x="68505" y="151185"/>
                </a:lnTo>
                <a:lnTo>
                  <a:pt x="65065" y="152198"/>
                </a:lnTo>
                <a:lnTo>
                  <a:pt x="61819" y="151921"/>
                </a:lnTo>
                <a:lnTo>
                  <a:pt x="58702" y="150784"/>
                </a:lnTo>
                <a:lnTo>
                  <a:pt x="55673" y="149074"/>
                </a:lnTo>
                <a:lnTo>
                  <a:pt x="54606" y="146981"/>
                </a:lnTo>
                <a:lnTo>
                  <a:pt x="54847" y="144633"/>
                </a:lnTo>
                <a:lnTo>
                  <a:pt x="55960" y="142116"/>
                </a:lnTo>
                <a:lnTo>
                  <a:pt x="59559" y="137580"/>
                </a:lnTo>
                <a:lnTo>
                  <a:pt x="64816" y="131698"/>
                </a:lnTo>
                <a:lnTo>
                  <a:pt x="71178" y="124920"/>
                </a:lnTo>
                <a:lnTo>
                  <a:pt x="78277" y="118496"/>
                </a:lnTo>
                <a:lnTo>
                  <a:pt x="85867" y="112308"/>
                </a:lnTo>
                <a:lnTo>
                  <a:pt x="93785" y="106278"/>
                </a:lnTo>
                <a:lnTo>
                  <a:pt x="144699" y="65238"/>
                </a:lnTo>
                <a:lnTo>
                  <a:pt x="155866" y="56800"/>
                </a:lnTo>
                <a:lnTo>
                  <a:pt x="166169" y="49270"/>
                </a:lnTo>
                <a:lnTo>
                  <a:pt x="175894" y="43298"/>
                </a:lnTo>
                <a:lnTo>
                  <a:pt x="185236" y="38364"/>
                </a:lnTo>
                <a:lnTo>
                  <a:pt x="194321" y="34122"/>
                </a:lnTo>
                <a:lnTo>
                  <a:pt x="201330" y="31293"/>
                </a:lnTo>
                <a:lnTo>
                  <a:pt x="211657" y="28151"/>
                </a:lnTo>
                <a:lnTo>
                  <a:pt x="219423" y="26755"/>
                </a:lnTo>
                <a:lnTo>
                  <a:pt x="229635" y="2563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5"/>
          <p:cNvSpPr/>
          <p:nvPr/>
        </p:nvSpPr>
        <p:spPr>
          <a:xfrm>
            <a:off x="6277927" y="2049050"/>
            <a:ext cx="479732" cy="334106"/>
          </a:xfrm>
          <a:custGeom>
            <a:avLst/>
            <a:gdLst/>
            <a:ahLst/>
            <a:cxnLst/>
            <a:rect l="0" t="0" r="0" b="0"/>
            <a:pathLst>
              <a:path w="479732" h="334106">
                <a:moveTo>
                  <a:pt x="0" y="76930"/>
                </a:moveTo>
                <a:lnTo>
                  <a:pt x="11932" y="53066"/>
                </a:lnTo>
                <a:lnTo>
                  <a:pt x="15574" y="48638"/>
                </a:lnTo>
                <a:lnTo>
                  <a:pt x="24702" y="41178"/>
                </a:lnTo>
                <a:lnTo>
                  <a:pt x="35109" y="34688"/>
                </a:lnTo>
                <a:lnTo>
                  <a:pt x="46084" y="28628"/>
                </a:lnTo>
                <a:lnTo>
                  <a:pt x="57312" y="22760"/>
                </a:lnTo>
                <a:lnTo>
                  <a:pt x="71192" y="16976"/>
                </a:lnTo>
                <a:lnTo>
                  <a:pt x="86886" y="11231"/>
                </a:lnTo>
                <a:lnTo>
                  <a:pt x="103386" y="5503"/>
                </a:lnTo>
                <a:lnTo>
                  <a:pt x="111786" y="3594"/>
                </a:lnTo>
                <a:lnTo>
                  <a:pt x="120244" y="2322"/>
                </a:lnTo>
                <a:lnTo>
                  <a:pt x="128740" y="1474"/>
                </a:lnTo>
                <a:lnTo>
                  <a:pt x="137262" y="908"/>
                </a:lnTo>
                <a:lnTo>
                  <a:pt x="145801" y="531"/>
                </a:lnTo>
                <a:lnTo>
                  <a:pt x="168930" y="0"/>
                </a:lnTo>
                <a:lnTo>
                  <a:pt x="182712" y="829"/>
                </a:lnTo>
                <a:lnTo>
                  <a:pt x="190389" y="2383"/>
                </a:lnTo>
                <a:lnTo>
                  <a:pt x="198363" y="4372"/>
                </a:lnTo>
                <a:lnTo>
                  <a:pt x="212304" y="6582"/>
                </a:lnTo>
                <a:lnTo>
                  <a:pt x="225803" y="8516"/>
                </a:lnTo>
                <a:lnTo>
                  <a:pt x="233402" y="10366"/>
                </a:lnTo>
                <a:lnTo>
                  <a:pt x="241327" y="12551"/>
                </a:lnTo>
                <a:lnTo>
                  <a:pt x="255212" y="17519"/>
                </a:lnTo>
                <a:lnTo>
                  <a:pt x="268685" y="22903"/>
                </a:lnTo>
                <a:lnTo>
                  <a:pt x="284198" y="28470"/>
                </a:lnTo>
                <a:lnTo>
                  <a:pt x="294240" y="34146"/>
                </a:lnTo>
                <a:lnTo>
                  <a:pt x="305698" y="41740"/>
                </a:lnTo>
                <a:lnTo>
                  <a:pt x="318099" y="50612"/>
                </a:lnTo>
                <a:lnTo>
                  <a:pt x="331128" y="59385"/>
                </a:lnTo>
                <a:lnTo>
                  <a:pt x="358306" y="76752"/>
                </a:lnTo>
                <a:lnTo>
                  <a:pt x="369363" y="85384"/>
                </a:lnTo>
                <a:lnTo>
                  <a:pt x="378639" y="93995"/>
                </a:lnTo>
                <a:lnTo>
                  <a:pt x="400797" y="117229"/>
                </a:lnTo>
                <a:lnTo>
                  <a:pt x="407216" y="123798"/>
                </a:lnTo>
                <a:lnTo>
                  <a:pt x="413400" y="131035"/>
                </a:lnTo>
                <a:lnTo>
                  <a:pt x="419427" y="138718"/>
                </a:lnTo>
                <a:lnTo>
                  <a:pt x="425351" y="146697"/>
                </a:lnTo>
                <a:lnTo>
                  <a:pt x="432157" y="156778"/>
                </a:lnTo>
                <a:lnTo>
                  <a:pt x="447340" y="180680"/>
                </a:lnTo>
                <a:lnTo>
                  <a:pt x="454437" y="193722"/>
                </a:lnTo>
                <a:lnTo>
                  <a:pt x="461073" y="207178"/>
                </a:lnTo>
                <a:lnTo>
                  <a:pt x="467402" y="220912"/>
                </a:lnTo>
                <a:lnTo>
                  <a:pt x="471622" y="231973"/>
                </a:lnTo>
                <a:lnTo>
                  <a:pt x="474434" y="241252"/>
                </a:lnTo>
                <a:lnTo>
                  <a:pt x="476310" y="249343"/>
                </a:lnTo>
                <a:lnTo>
                  <a:pt x="477559" y="260452"/>
                </a:lnTo>
                <a:lnTo>
                  <a:pt x="478393" y="273573"/>
                </a:lnTo>
                <a:lnTo>
                  <a:pt x="479731" y="312940"/>
                </a:lnTo>
                <a:lnTo>
                  <a:pt x="478888" y="318090"/>
                </a:lnTo>
                <a:lnTo>
                  <a:pt x="475411" y="326352"/>
                </a:lnTo>
                <a:lnTo>
                  <a:pt x="473232" y="333199"/>
                </a:lnTo>
                <a:lnTo>
                  <a:pt x="471488" y="3341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6"/>
          <p:cNvSpPr/>
          <p:nvPr/>
        </p:nvSpPr>
        <p:spPr>
          <a:xfrm>
            <a:off x="6552247" y="1963102"/>
            <a:ext cx="334329" cy="214313"/>
          </a:xfrm>
          <a:custGeom>
            <a:avLst/>
            <a:gdLst/>
            <a:ahLst/>
            <a:cxnLst/>
            <a:rect l="0" t="0" r="0" b="0"/>
            <a:pathLst>
              <a:path w="334329" h="214313">
                <a:moveTo>
                  <a:pt x="0" y="214312"/>
                </a:moveTo>
                <a:lnTo>
                  <a:pt x="0" y="205211"/>
                </a:lnTo>
                <a:lnTo>
                  <a:pt x="953" y="201577"/>
                </a:lnTo>
                <a:lnTo>
                  <a:pt x="4551" y="195000"/>
                </a:lnTo>
                <a:lnTo>
                  <a:pt x="7796" y="190960"/>
                </a:lnTo>
                <a:lnTo>
                  <a:pt x="11865" y="186362"/>
                </a:lnTo>
                <a:lnTo>
                  <a:pt x="16483" y="181391"/>
                </a:lnTo>
                <a:lnTo>
                  <a:pt x="36634" y="160743"/>
                </a:lnTo>
                <a:lnTo>
                  <a:pt x="44425" y="153835"/>
                </a:lnTo>
                <a:lnTo>
                  <a:pt x="52476" y="147324"/>
                </a:lnTo>
                <a:lnTo>
                  <a:pt x="90482" y="118636"/>
                </a:lnTo>
                <a:lnTo>
                  <a:pt x="101279" y="111476"/>
                </a:lnTo>
                <a:lnTo>
                  <a:pt x="112287" y="104797"/>
                </a:lnTo>
                <a:lnTo>
                  <a:pt x="123435" y="98440"/>
                </a:lnTo>
                <a:lnTo>
                  <a:pt x="134678" y="91344"/>
                </a:lnTo>
                <a:lnTo>
                  <a:pt x="145982" y="83756"/>
                </a:lnTo>
                <a:lnTo>
                  <a:pt x="157329" y="75840"/>
                </a:lnTo>
                <a:lnTo>
                  <a:pt x="168704" y="68657"/>
                </a:lnTo>
                <a:lnTo>
                  <a:pt x="180097" y="61964"/>
                </a:lnTo>
                <a:lnTo>
                  <a:pt x="191502" y="55597"/>
                </a:lnTo>
                <a:lnTo>
                  <a:pt x="214335" y="43442"/>
                </a:lnTo>
                <a:lnTo>
                  <a:pt x="225757" y="37534"/>
                </a:lnTo>
                <a:lnTo>
                  <a:pt x="236230" y="32643"/>
                </a:lnTo>
                <a:lnTo>
                  <a:pt x="246069" y="28429"/>
                </a:lnTo>
                <a:lnTo>
                  <a:pt x="255486" y="24668"/>
                </a:lnTo>
                <a:lnTo>
                  <a:pt x="273570" y="17949"/>
                </a:lnTo>
                <a:lnTo>
                  <a:pt x="282393" y="14823"/>
                </a:lnTo>
                <a:lnTo>
                  <a:pt x="292084" y="11787"/>
                </a:lnTo>
                <a:lnTo>
                  <a:pt x="33432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7"/>
          <p:cNvSpPr/>
          <p:nvPr/>
        </p:nvSpPr>
        <p:spPr>
          <a:xfrm>
            <a:off x="6989444" y="3002064"/>
            <a:ext cx="529755" cy="305771"/>
          </a:xfrm>
          <a:custGeom>
            <a:avLst/>
            <a:gdLst/>
            <a:ahLst/>
            <a:cxnLst/>
            <a:rect l="0" t="0" r="0" b="0"/>
            <a:pathLst>
              <a:path w="529755" h="305771">
                <a:moveTo>
                  <a:pt x="0" y="32600"/>
                </a:moveTo>
                <a:lnTo>
                  <a:pt x="4552" y="37152"/>
                </a:lnTo>
                <a:lnTo>
                  <a:pt x="6845" y="38492"/>
                </a:lnTo>
                <a:lnTo>
                  <a:pt x="11932" y="39981"/>
                </a:lnTo>
                <a:lnTo>
                  <a:pt x="28324" y="41016"/>
                </a:lnTo>
                <a:lnTo>
                  <a:pt x="33171" y="41068"/>
                </a:lnTo>
                <a:lnTo>
                  <a:pt x="43636" y="38587"/>
                </a:lnTo>
                <a:lnTo>
                  <a:pt x="58446" y="34308"/>
                </a:lnTo>
                <a:lnTo>
                  <a:pt x="70397" y="31834"/>
                </a:lnTo>
                <a:lnTo>
                  <a:pt x="84079" y="29232"/>
                </a:lnTo>
                <a:lnTo>
                  <a:pt x="96058" y="26545"/>
                </a:lnTo>
                <a:lnTo>
                  <a:pt x="106901" y="23801"/>
                </a:lnTo>
                <a:lnTo>
                  <a:pt x="116988" y="21019"/>
                </a:lnTo>
                <a:lnTo>
                  <a:pt x="135815" y="15388"/>
                </a:lnTo>
                <a:lnTo>
                  <a:pt x="144836" y="12553"/>
                </a:lnTo>
                <a:lnTo>
                  <a:pt x="158470" y="9711"/>
                </a:lnTo>
                <a:lnTo>
                  <a:pt x="175179" y="6863"/>
                </a:lnTo>
                <a:lnTo>
                  <a:pt x="193940" y="4012"/>
                </a:lnTo>
                <a:lnTo>
                  <a:pt x="210256" y="2112"/>
                </a:lnTo>
                <a:lnTo>
                  <a:pt x="224943" y="845"/>
                </a:lnTo>
                <a:lnTo>
                  <a:pt x="238545" y="0"/>
                </a:lnTo>
                <a:lnTo>
                  <a:pt x="254280" y="389"/>
                </a:lnTo>
                <a:lnTo>
                  <a:pt x="271438" y="1601"/>
                </a:lnTo>
                <a:lnTo>
                  <a:pt x="289544" y="3362"/>
                </a:lnTo>
                <a:lnTo>
                  <a:pt x="305425" y="5488"/>
                </a:lnTo>
                <a:lnTo>
                  <a:pt x="319822" y="7858"/>
                </a:lnTo>
                <a:lnTo>
                  <a:pt x="333229" y="10391"/>
                </a:lnTo>
                <a:lnTo>
                  <a:pt x="358288" y="15745"/>
                </a:lnTo>
                <a:lnTo>
                  <a:pt x="370303" y="18506"/>
                </a:lnTo>
                <a:lnTo>
                  <a:pt x="381171" y="21299"/>
                </a:lnTo>
                <a:lnTo>
                  <a:pt x="391275" y="24114"/>
                </a:lnTo>
                <a:lnTo>
                  <a:pt x="400867" y="26943"/>
                </a:lnTo>
                <a:lnTo>
                  <a:pt x="410120" y="30734"/>
                </a:lnTo>
                <a:lnTo>
                  <a:pt x="419146" y="35166"/>
                </a:lnTo>
                <a:lnTo>
                  <a:pt x="428021" y="40026"/>
                </a:lnTo>
                <a:lnTo>
                  <a:pt x="436795" y="44218"/>
                </a:lnTo>
                <a:lnTo>
                  <a:pt x="445502" y="47966"/>
                </a:lnTo>
                <a:lnTo>
                  <a:pt x="461843" y="55622"/>
                </a:lnTo>
                <a:lnTo>
                  <a:pt x="468868" y="60331"/>
                </a:lnTo>
                <a:lnTo>
                  <a:pt x="475456" y="65375"/>
                </a:lnTo>
                <a:lnTo>
                  <a:pt x="481754" y="71595"/>
                </a:lnTo>
                <a:lnTo>
                  <a:pt x="487857" y="78600"/>
                </a:lnTo>
                <a:lnTo>
                  <a:pt x="493831" y="86126"/>
                </a:lnTo>
                <a:lnTo>
                  <a:pt x="498766" y="93049"/>
                </a:lnTo>
                <a:lnTo>
                  <a:pt x="503008" y="99570"/>
                </a:lnTo>
                <a:lnTo>
                  <a:pt x="506789" y="105822"/>
                </a:lnTo>
                <a:lnTo>
                  <a:pt x="510262" y="112847"/>
                </a:lnTo>
                <a:lnTo>
                  <a:pt x="513530" y="120388"/>
                </a:lnTo>
                <a:lnTo>
                  <a:pt x="516661" y="128273"/>
                </a:lnTo>
                <a:lnTo>
                  <a:pt x="519701" y="139245"/>
                </a:lnTo>
                <a:lnTo>
                  <a:pt x="522680" y="152274"/>
                </a:lnTo>
                <a:lnTo>
                  <a:pt x="525618" y="166676"/>
                </a:lnTo>
                <a:lnTo>
                  <a:pt x="527577" y="181039"/>
                </a:lnTo>
                <a:lnTo>
                  <a:pt x="528883" y="195377"/>
                </a:lnTo>
                <a:lnTo>
                  <a:pt x="529754" y="209698"/>
                </a:lnTo>
                <a:lnTo>
                  <a:pt x="529383" y="221151"/>
                </a:lnTo>
                <a:lnTo>
                  <a:pt x="528182" y="230691"/>
                </a:lnTo>
                <a:lnTo>
                  <a:pt x="526429" y="238956"/>
                </a:lnTo>
                <a:lnTo>
                  <a:pt x="525260" y="246371"/>
                </a:lnTo>
                <a:lnTo>
                  <a:pt x="524481" y="253219"/>
                </a:lnTo>
                <a:lnTo>
                  <a:pt x="523962" y="259690"/>
                </a:lnTo>
                <a:lnTo>
                  <a:pt x="522663" y="266861"/>
                </a:lnTo>
                <a:lnTo>
                  <a:pt x="520845" y="274499"/>
                </a:lnTo>
                <a:lnTo>
                  <a:pt x="518680" y="282449"/>
                </a:lnTo>
                <a:lnTo>
                  <a:pt x="516284" y="288701"/>
                </a:lnTo>
                <a:lnTo>
                  <a:pt x="511082" y="298188"/>
                </a:lnTo>
                <a:lnTo>
                  <a:pt x="506477" y="305770"/>
                </a:lnTo>
                <a:lnTo>
                  <a:pt x="497206" y="2983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8"/>
          <p:cNvSpPr/>
          <p:nvPr/>
        </p:nvSpPr>
        <p:spPr>
          <a:xfrm>
            <a:off x="7340917" y="2931795"/>
            <a:ext cx="214314" cy="188595"/>
          </a:xfrm>
          <a:custGeom>
            <a:avLst/>
            <a:gdLst/>
            <a:ahLst/>
            <a:cxnLst/>
            <a:rect l="0" t="0" r="0" b="0"/>
            <a:pathLst>
              <a:path w="214314" h="188595">
                <a:moveTo>
                  <a:pt x="0" y="188594"/>
                </a:moveTo>
                <a:lnTo>
                  <a:pt x="9101" y="174942"/>
                </a:lnTo>
                <a:lnTo>
                  <a:pt x="12735" y="169015"/>
                </a:lnTo>
                <a:lnTo>
                  <a:pt x="16110" y="163159"/>
                </a:lnTo>
                <a:lnTo>
                  <a:pt x="19312" y="157350"/>
                </a:lnTo>
                <a:lnTo>
                  <a:pt x="23352" y="151572"/>
                </a:lnTo>
                <a:lnTo>
                  <a:pt x="27951" y="145816"/>
                </a:lnTo>
                <a:lnTo>
                  <a:pt x="32922" y="140073"/>
                </a:lnTo>
                <a:lnTo>
                  <a:pt x="53685" y="118452"/>
                </a:lnTo>
                <a:lnTo>
                  <a:pt x="67223" y="104685"/>
                </a:lnTo>
                <a:lnTo>
                  <a:pt x="80057" y="92650"/>
                </a:lnTo>
                <a:lnTo>
                  <a:pt x="92424" y="81769"/>
                </a:lnTo>
                <a:lnTo>
                  <a:pt x="104478" y="71657"/>
                </a:lnTo>
                <a:lnTo>
                  <a:pt x="117278" y="62059"/>
                </a:lnTo>
                <a:lnTo>
                  <a:pt x="130573" y="52803"/>
                </a:lnTo>
                <a:lnTo>
                  <a:pt x="166958" y="28663"/>
                </a:lnTo>
                <a:lnTo>
                  <a:pt x="21431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9"/>
          <p:cNvSpPr/>
          <p:nvPr/>
        </p:nvSpPr>
        <p:spPr>
          <a:xfrm>
            <a:off x="219438" y="2811780"/>
            <a:ext cx="572090" cy="1483043"/>
          </a:xfrm>
          <a:custGeom>
            <a:avLst/>
            <a:gdLst/>
            <a:ahLst/>
            <a:cxnLst/>
            <a:rect l="0" t="0" r="0" b="0"/>
            <a:pathLst>
              <a:path w="572090" h="1483043">
                <a:moveTo>
                  <a:pt x="572089" y="0"/>
                </a:moveTo>
                <a:lnTo>
                  <a:pt x="538014" y="0"/>
                </a:lnTo>
                <a:lnTo>
                  <a:pt x="525512" y="2540"/>
                </a:lnTo>
                <a:lnTo>
                  <a:pt x="511383" y="6844"/>
                </a:lnTo>
                <a:lnTo>
                  <a:pt x="498754" y="11931"/>
                </a:lnTo>
                <a:lnTo>
                  <a:pt x="467281" y="24702"/>
                </a:lnTo>
                <a:lnTo>
                  <a:pt x="450782" y="33612"/>
                </a:lnTo>
                <a:lnTo>
                  <a:pt x="431210" y="45268"/>
                </a:lnTo>
                <a:lnTo>
                  <a:pt x="409590" y="58754"/>
                </a:lnTo>
                <a:lnTo>
                  <a:pt x="391366" y="70602"/>
                </a:lnTo>
                <a:lnTo>
                  <a:pt x="326969" y="114601"/>
                </a:lnTo>
                <a:lnTo>
                  <a:pt x="317236" y="122120"/>
                </a:lnTo>
                <a:lnTo>
                  <a:pt x="307889" y="129991"/>
                </a:lnTo>
                <a:lnTo>
                  <a:pt x="298801" y="138096"/>
                </a:lnTo>
                <a:lnTo>
                  <a:pt x="284169" y="153024"/>
                </a:lnTo>
                <a:lnTo>
                  <a:pt x="245052" y="195010"/>
                </a:lnTo>
                <a:lnTo>
                  <a:pt x="229287" y="213827"/>
                </a:lnTo>
                <a:lnTo>
                  <a:pt x="216872" y="230181"/>
                </a:lnTo>
                <a:lnTo>
                  <a:pt x="169606" y="297457"/>
                </a:lnTo>
                <a:lnTo>
                  <a:pt x="158987" y="313557"/>
                </a:lnTo>
                <a:lnTo>
                  <a:pt x="142108" y="341606"/>
                </a:lnTo>
                <a:lnTo>
                  <a:pt x="128256" y="369312"/>
                </a:lnTo>
                <a:lnTo>
                  <a:pt x="115750" y="397501"/>
                </a:lnTo>
                <a:lnTo>
                  <a:pt x="97999" y="439194"/>
                </a:lnTo>
                <a:lnTo>
                  <a:pt x="80675" y="477053"/>
                </a:lnTo>
                <a:lnTo>
                  <a:pt x="64429" y="518010"/>
                </a:lnTo>
                <a:lnTo>
                  <a:pt x="37712" y="611504"/>
                </a:lnTo>
                <a:lnTo>
                  <a:pt x="31053" y="637222"/>
                </a:lnTo>
                <a:lnTo>
                  <a:pt x="18573" y="691197"/>
                </a:lnTo>
                <a:lnTo>
                  <a:pt x="13531" y="724640"/>
                </a:lnTo>
                <a:lnTo>
                  <a:pt x="9217" y="762176"/>
                </a:lnTo>
                <a:lnTo>
                  <a:pt x="5389" y="802440"/>
                </a:lnTo>
                <a:lnTo>
                  <a:pt x="2836" y="838807"/>
                </a:lnTo>
                <a:lnTo>
                  <a:pt x="1135" y="872577"/>
                </a:lnTo>
                <a:lnTo>
                  <a:pt x="0" y="904616"/>
                </a:lnTo>
                <a:lnTo>
                  <a:pt x="196" y="936452"/>
                </a:lnTo>
                <a:lnTo>
                  <a:pt x="1280" y="968154"/>
                </a:lnTo>
                <a:lnTo>
                  <a:pt x="2954" y="999766"/>
                </a:lnTo>
                <a:lnTo>
                  <a:pt x="5976" y="1025603"/>
                </a:lnTo>
                <a:lnTo>
                  <a:pt x="14413" y="1067011"/>
                </a:lnTo>
                <a:lnTo>
                  <a:pt x="27053" y="1108909"/>
                </a:lnTo>
                <a:lnTo>
                  <a:pt x="44101" y="1152931"/>
                </a:lnTo>
                <a:lnTo>
                  <a:pt x="55314" y="1175338"/>
                </a:lnTo>
                <a:lnTo>
                  <a:pt x="67552" y="1197896"/>
                </a:lnTo>
                <a:lnTo>
                  <a:pt x="81426" y="1219602"/>
                </a:lnTo>
                <a:lnTo>
                  <a:pt x="96391" y="1240740"/>
                </a:lnTo>
                <a:lnTo>
                  <a:pt x="124447" y="1278198"/>
                </a:lnTo>
                <a:lnTo>
                  <a:pt x="143267" y="1304370"/>
                </a:lnTo>
                <a:lnTo>
                  <a:pt x="152858" y="1315350"/>
                </a:lnTo>
                <a:lnTo>
                  <a:pt x="163062" y="1325527"/>
                </a:lnTo>
                <a:lnTo>
                  <a:pt x="173674" y="1335170"/>
                </a:lnTo>
                <a:lnTo>
                  <a:pt x="193086" y="1353504"/>
                </a:lnTo>
                <a:lnTo>
                  <a:pt x="202263" y="1362393"/>
                </a:lnTo>
                <a:lnTo>
                  <a:pt x="215048" y="1372129"/>
                </a:lnTo>
                <a:lnTo>
                  <a:pt x="230239" y="1382430"/>
                </a:lnTo>
                <a:lnTo>
                  <a:pt x="247034" y="1393107"/>
                </a:lnTo>
                <a:lnTo>
                  <a:pt x="260136" y="1402131"/>
                </a:lnTo>
                <a:lnTo>
                  <a:pt x="270775" y="1410051"/>
                </a:lnTo>
                <a:lnTo>
                  <a:pt x="287677" y="1423931"/>
                </a:lnTo>
                <a:lnTo>
                  <a:pt x="301538" y="1436451"/>
                </a:lnTo>
                <a:lnTo>
                  <a:pt x="314049" y="1448365"/>
                </a:lnTo>
                <a:lnTo>
                  <a:pt x="329263" y="1463242"/>
                </a:lnTo>
                <a:lnTo>
                  <a:pt x="340631" y="14830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0"/>
          <p:cNvSpPr/>
          <p:nvPr/>
        </p:nvSpPr>
        <p:spPr>
          <a:xfrm>
            <a:off x="640261" y="3986763"/>
            <a:ext cx="537029" cy="410750"/>
          </a:xfrm>
          <a:custGeom>
            <a:avLst/>
            <a:gdLst/>
            <a:ahLst/>
            <a:cxnLst/>
            <a:rect l="0" t="0" r="0" b="0"/>
            <a:pathLst>
              <a:path w="537029" h="410750">
                <a:moveTo>
                  <a:pt x="219846" y="239479"/>
                </a:moveTo>
                <a:lnTo>
                  <a:pt x="215295" y="230377"/>
                </a:lnTo>
                <a:lnTo>
                  <a:pt x="210521" y="218289"/>
                </a:lnTo>
                <a:lnTo>
                  <a:pt x="207914" y="211065"/>
                </a:lnTo>
                <a:lnTo>
                  <a:pt x="205018" y="200498"/>
                </a:lnTo>
                <a:lnTo>
                  <a:pt x="204246" y="196347"/>
                </a:lnTo>
                <a:lnTo>
                  <a:pt x="200848" y="189194"/>
                </a:lnTo>
                <a:lnTo>
                  <a:pt x="193579" y="177273"/>
                </a:lnTo>
                <a:lnTo>
                  <a:pt x="190905" y="172290"/>
                </a:lnTo>
                <a:lnTo>
                  <a:pt x="182853" y="164215"/>
                </a:lnTo>
                <a:lnTo>
                  <a:pt x="178039" y="160728"/>
                </a:lnTo>
                <a:lnTo>
                  <a:pt x="173877" y="159356"/>
                </a:lnTo>
                <a:lnTo>
                  <a:pt x="170150" y="159394"/>
                </a:lnTo>
                <a:lnTo>
                  <a:pt x="157814" y="163998"/>
                </a:lnTo>
                <a:lnTo>
                  <a:pt x="142094" y="171394"/>
                </a:lnTo>
                <a:lnTo>
                  <a:pt x="130044" y="177787"/>
                </a:lnTo>
                <a:lnTo>
                  <a:pt x="115164" y="186978"/>
                </a:lnTo>
                <a:lnTo>
                  <a:pt x="108148" y="193048"/>
                </a:lnTo>
                <a:lnTo>
                  <a:pt x="101566" y="199953"/>
                </a:lnTo>
                <a:lnTo>
                  <a:pt x="63661" y="245218"/>
                </a:lnTo>
                <a:lnTo>
                  <a:pt x="53810" y="257593"/>
                </a:lnTo>
                <a:lnTo>
                  <a:pt x="45338" y="268700"/>
                </a:lnTo>
                <a:lnTo>
                  <a:pt x="37785" y="278962"/>
                </a:lnTo>
                <a:lnTo>
                  <a:pt x="31797" y="288661"/>
                </a:lnTo>
                <a:lnTo>
                  <a:pt x="26852" y="297985"/>
                </a:lnTo>
                <a:lnTo>
                  <a:pt x="22604" y="307058"/>
                </a:lnTo>
                <a:lnTo>
                  <a:pt x="12803" y="329839"/>
                </a:lnTo>
                <a:lnTo>
                  <a:pt x="7522" y="342582"/>
                </a:lnTo>
                <a:lnTo>
                  <a:pt x="4002" y="353934"/>
                </a:lnTo>
                <a:lnTo>
                  <a:pt x="1655" y="364360"/>
                </a:lnTo>
                <a:lnTo>
                  <a:pt x="90" y="374168"/>
                </a:lnTo>
                <a:lnTo>
                  <a:pt x="0" y="381659"/>
                </a:lnTo>
                <a:lnTo>
                  <a:pt x="892" y="387606"/>
                </a:lnTo>
                <a:lnTo>
                  <a:pt x="4423" y="396753"/>
                </a:lnTo>
                <a:lnTo>
                  <a:pt x="9167" y="403994"/>
                </a:lnTo>
                <a:lnTo>
                  <a:pt x="12719" y="406305"/>
                </a:lnTo>
                <a:lnTo>
                  <a:pt x="21744" y="408874"/>
                </a:lnTo>
                <a:lnTo>
                  <a:pt x="37169" y="410524"/>
                </a:lnTo>
                <a:lnTo>
                  <a:pt x="46899" y="410749"/>
                </a:lnTo>
                <a:lnTo>
                  <a:pt x="51208" y="409857"/>
                </a:lnTo>
                <a:lnTo>
                  <a:pt x="67507" y="401580"/>
                </a:lnTo>
                <a:lnTo>
                  <a:pt x="72567" y="398982"/>
                </a:lnTo>
                <a:lnTo>
                  <a:pt x="80729" y="391014"/>
                </a:lnTo>
                <a:lnTo>
                  <a:pt x="84239" y="386222"/>
                </a:lnTo>
                <a:lnTo>
                  <a:pt x="93219" y="378358"/>
                </a:lnTo>
                <a:lnTo>
                  <a:pt x="108984" y="366036"/>
                </a:lnTo>
                <a:lnTo>
                  <a:pt x="120092" y="354782"/>
                </a:lnTo>
                <a:lnTo>
                  <a:pt x="125721" y="347780"/>
                </a:lnTo>
                <a:lnTo>
                  <a:pt x="131378" y="340255"/>
                </a:lnTo>
                <a:lnTo>
                  <a:pt x="137055" y="333333"/>
                </a:lnTo>
                <a:lnTo>
                  <a:pt x="148442" y="320562"/>
                </a:lnTo>
                <a:lnTo>
                  <a:pt x="157314" y="308536"/>
                </a:lnTo>
                <a:lnTo>
                  <a:pt x="161013" y="302662"/>
                </a:lnTo>
                <a:lnTo>
                  <a:pt x="167289" y="291126"/>
                </a:lnTo>
                <a:lnTo>
                  <a:pt x="184422" y="257988"/>
                </a:lnTo>
                <a:lnTo>
                  <a:pt x="190515" y="242293"/>
                </a:lnTo>
                <a:lnTo>
                  <a:pt x="194577" y="228020"/>
                </a:lnTo>
                <a:lnTo>
                  <a:pt x="197285" y="214695"/>
                </a:lnTo>
                <a:lnTo>
                  <a:pt x="199090" y="204859"/>
                </a:lnTo>
                <a:lnTo>
                  <a:pt x="200294" y="197349"/>
                </a:lnTo>
                <a:lnTo>
                  <a:pt x="201096" y="191390"/>
                </a:lnTo>
                <a:lnTo>
                  <a:pt x="200679" y="188370"/>
                </a:lnTo>
                <a:lnTo>
                  <a:pt x="199448" y="187309"/>
                </a:lnTo>
                <a:lnTo>
                  <a:pt x="197675" y="187554"/>
                </a:lnTo>
                <a:lnTo>
                  <a:pt x="196493" y="188670"/>
                </a:lnTo>
                <a:lnTo>
                  <a:pt x="195705" y="190366"/>
                </a:lnTo>
                <a:lnTo>
                  <a:pt x="195179" y="192450"/>
                </a:lnTo>
                <a:lnTo>
                  <a:pt x="192924" y="194791"/>
                </a:lnTo>
                <a:lnTo>
                  <a:pt x="181601" y="203590"/>
                </a:lnTo>
                <a:lnTo>
                  <a:pt x="174908" y="212733"/>
                </a:lnTo>
                <a:lnTo>
                  <a:pt x="168759" y="223147"/>
                </a:lnTo>
                <a:lnTo>
                  <a:pt x="165785" y="228591"/>
                </a:lnTo>
                <a:lnTo>
                  <a:pt x="163803" y="236983"/>
                </a:lnTo>
                <a:lnTo>
                  <a:pt x="162481" y="247340"/>
                </a:lnTo>
                <a:lnTo>
                  <a:pt x="161600" y="259007"/>
                </a:lnTo>
                <a:lnTo>
                  <a:pt x="160622" y="277051"/>
                </a:lnTo>
                <a:lnTo>
                  <a:pt x="160360" y="284529"/>
                </a:lnTo>
                <a:lnTo>
                  <a:pt x="159993" y="313258"/>
                </a:lnTo>
                <a:lnTo>
                  <a:pt x="160894" y="322003"/>
                </a:lnTo>
                <a:lnTo>
                  <a:pt x="162447" y="329737"/>
                </a:lnTo>
                <a:lnTo>
                  <a:pt x="164435" y="336799"/>
                </a:lnTo>
                <a:lnTo>
                  <a:pt x="167665" y="342459"/>
                </a:lnTo>
                <a:lnTo>
                  <a:pt x="176335" y="351288"/>
                </a:lnTo>
                <a:lnTo>
                  <a:pt x="191925" y="361613"/>
                </a:lnTo>
                <a:lnTo>
                  <a:pt x="204059" y="370705"/>
                </a:lnTo>
                <a:lnTo>
                  <a:pt x="208369" y="372684"/>
                </a:lnTo>
                <a:lnTo>
                  <a:pt x="218238" y="374881"/>
                </a:lnTo>
                <a:lnTo>
                  <a:pt x="234504" y="376118"/>
                </a:lnTo>
                <a:lnTo>
                  <a:pt x="245728" y="376407"/>
                </a:lnTo>
                <a:lnTo>
                  <a:pt x="251388" y="376485"/>
                </a:lnTo>
                <a:lnTo>
                  <a:pt x="256114" y="375584"/>
                </a:lnTo>
                <a:lnTo>
                  <a:pt x="268269" y="370717"/>
                </a:lnTo>
                <a:lnTo>
                  <a:pt x="278197" y="369245"/>
                </a:lnTo>
                <a:lnTo>
                  <a:pt x="283512" y="366947"/>
                </a:lnTo>
                <a:lnTo>
                  <a:pt x="305729" y="352112"/>
                </a:lnTo>
                <a:lnTo>
                  <a:pt x="311391" y="348858"/>
                </a:lnTo>
                <a:lnTo>
                  <a:pt x="322763" y="337622"/>
                </a:lnTo>
                <a:lnTo>
                  <a:pt x="328462" y="330625"/>
                </a:lnTo>
                <a:lnTo>
                  <a:pt x="334167" y="324056"/>
                </a:lnTo>
                <a:lnTo>
                  <a:pt x="345585" y="311676"/>
                </a:lnTo>
                <a:lnTo>
                  <a:pt x="351297" y="304756"/>
                </a:lnTo>
                <a:lnTo>
                  <a:pt x="357010" y="297284"/>
                </a:lnTo>
                <a:lnTo>
                  <a:pt x="362724" y="289446"/>
                </a:lnTo>
                <a:lnTo>
                  <a:pt x="368438" y="280411"/>
                </a:lnTo>
                <a:lnTo>
                  <a:pt x="374152" y="270577"/>
                </a:lnTo>
                <a:lnTo>
                  <a:pt x="379867" y="260211"/>
                </a:lnTo>
                <a:lnTo>
                  <a:pt x="387486" y="243775"/>
                </a:lnTo>
                <a:lnTo>
                  <a:pt x="406113" y="200113"/>
                </a:lnTo>
                <a:lnTo>
                  <a:pt x="413556" y="178945"/>
                </a:lnTo>
                <a:lnTo>
                  <a:pt x="419471" y="159118"/>
                </a:lnTo>
                <a:lnTo>
                  <a:pt x="424367" y="140185"/>
                </a:lnTo>
                <a:lnTo>
                  <a:pt x="427631" y="124706"/>
                </a:lnTo>
                <a:lnTo>
                  <a:pt x="429807" y="111529"/>
                </a:lnTo>
                <a:lnTo>
                  <a:pt x="431257" y="99886"/>
                </a:lnTo>
                <a:lnTo>
                  <a:pt x="431272" y="89267"/>
                </a:lnTo>
                <a:lnTo>
                  <a:pt x="430329" y="79331"/>
                </a:lnTo>
                <a:lnTo>
                  <a:pt x="428748" y="69848"/>
                </a:lnTo>
                <a:lnTo>
                  <a:pt x="427694" y="61622"/>
                </a:lnTo>
                <a:lnTo>
                  <a:pt x="426991" y="54233"/>
                </a:lnTo>
                <a:lnTo>
                  <a:pt x="426523" y="47401"/>
                </a:lnTo>
                <a:lnTo>
                  <a:pt x="423462" y="34731"/>
                </a:lnTo>
                <a:lnTo>
                  <a:pt x="419880" y="23703"/>
                </a:lnTo>
                <a:lnTo>
                  <a:pt x="418287" y="15626"/>
                </a:lnTo>
                <a:lnTo>
                  <a:pt x="415040" y="8861"/>
                </a:lnTo>
                <a:lnTo>
                  <a:pt x="412840" y="5724"/>
                </a:lnTo>
                <a:lnTo>
                  <a:pt x="410421" y="3632"/>
                </a:lnTo>
                <a:lnTo>
                  <a:pt x="407856" y="2238"/>
                </a:lnTo>
                <a:lnTo>
                  <a:pt x="405193" y="1308"/>
                </a:lnTo>
                <a:lnTo>
                  <a:pt x="392345" y="0"/>
                </a:lnTo>
                <a:lnTo>
                  <a:pt x="388185" y="769"/>
                </a:lnTo>
                <a:lnTo>
                  <a:pt x="381023" y="4163"/>
                </a:lnTo>
                <a:lnTo>
                  <a:pt x="378733" y="7354"/>
                </a:lnTo>
                <a:lnTo>
                  <a:pt x="376187" y="15980"/>
                </a:lnTo>
                <a:lnTo>
                  <a:pt x="372651" y="26662"/>
                </a:lnTo>
                <a:lnTo>
                  <a:pt x="361102" y="58852"/>
                </a:lnTo>
                <a:lnTo>
                  <a:pt x="356879" y="74293"/>
                </a:lnTo>
                <a:lnTo>
                  <a:pt x="354064" y="88398"/>
                </a:lnTo>
                <a:lnTo>
                  <a:pt x="344995" y="152063"/>
                </a:lnTo>
                <a:lnTo>
                  <a:pt x="344236" y="167866"/>
                </a:lnTo>
                <a:lnTo>
                  <a:pt x="344683" y="182212"/>
                </a:lnTo>
                <a:lnTo>
                  <a:pt x="345933" y="195586"/>
                </a:lnTo>
                <a:lnTo>
                  <a:pt x="348671" y="213075"/>
                </a:lnTo>
                <a:lnTo>
                  <a:pt x="352402" y="233306"/>
                </a:lnTo>
                <a:lnTo>
                  <a:pt x="356794" y="255366"/>
                </a:lnTo>
                <a:lnTo>
                  <a:pt x="360675" y="272931"/>
                </a:lnTo>
                <a:lnTo>
                  <a:pt x="364214" y="287498"/>
                </a:lnTo>
                <a:lnTo>
                  <a:pt x="367527" y="300066"/>
                </a:lnTo>
                <a:lnTo>
                  <a:pt x="371640" y="310351"/>
                </a:lnTo>
                <a:lnTo>
                  <a:pt x="376287" y="319112"/>
                </a:lnTo>
                <a:lnTo>
                  <a:pt x="381290" y="326858"/>
                </a:lnTo>
                <a:lnTo>
                  <a:pt x="387483" y="333927"/>
                </a:lnTo>
                <a:lnTo>
                  <a:pt x="394469" y="340544"/>
                </a:lnTo>
                <a:lnTo>
                  <a:pt x="408899" y="352024"/>
                </a:lnTo>
                <a:lnTo>
                  <a:pt x="421662" y="360302"/>
                </a:lnTo>
                <a:lnTo>
                  <a:pt x="433684" y="367156"/>
                </a:lnTo>
                <a:lnTo>
                  <a:pt x="445378" y="373377"/>
                </a:lnTo>
                <a:lnTo>
                  <a:pt x="456925" y="379317"/>
                </a:lnTo>
                <a:lnTo>
                  <a:pt x="470947" y="382592"/>
                </a:lnTo>
                <a:lnTo>
                  <a:pt x="484799" y="384047"/>
                </a:lnTo>
                <a:lnTo>
                  <a:pt x="498905" y="384867"/>
                </a:lnTo>
                <a:lnTo>
                  <a:pt x="503993" y="384982"/>
                </a:lnTo>
                <a:lnTo>
                  <a:pt x="537028" y="3766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1"/>
          <p:cNvSpPr/>
          <p:nvPr/>
        </p:nvSpPr>
        <p:spPr>
          <a:xfrm>
            <a:off x="1301173" y="3934777"/>
            <a:ext cx="56140" cy="445771"/>
          </a:xfrm>
          <a:custGeom>
            <a:avLst/>
            <a:gdLst/>
            <a:ahLst/>
            <a:cxnLst/>
            <a:rect l="0" t="0" r="0" b="0"/>
            <a:pathLst>
              <a:path w="56140" h="445771">
                <a:moveTo>
                  <a:pt x="13276" y="0"/>
                </a:moveTo>
                <a:lnTo>
                  <a:pt x="8726" y="9102"/>
                </a:lnTo>
                <a:lnTo>
                  <a:pt x="7385" y="15593"/>
                </a:lnTo>
                <a:lnTo>
                  <a:pt x="6491" y="23730"/>
                </a:lnTo>
                <a:lnTo>
                  <a:pt x="5896" y="32965"/>
                </a:lnTo>
                <a:lnTo>
                  <a:pt x="4546" y="41979"/>
                </a:lnTo>
                <a:lnTo>
                  <a:pt x="2693" y="50846"/>
                </a:lnTo>
                <a:lnTo>
                  <a:pt x="506" y="59615"/>
                </a:lnTo>
                <a:lnTo>
                  <a:pt x="0" y="69271"/>
                </a:lnTo>
                <a:lnTo>
                  <a:pt x="616" y="79518"/>
                </a:lnTo>
                <a:lnTo>
                  <a:pt x="1978" y="90160"/>
                </a:lnTo>
                <a:lnTo>
                  <a:pt x="2887" y="100111"/>
                </a:lnTo>
                <a:lnTo>
                  <a:pt x="3493" y="109604"/>
                </a:lnTo>
                <a:lnTo>
                  <a:pt x="3896" y="118789"/>
                </a:lnTo>
                <a:lnTo>
                  <a:pt x="5118" y="128723"/>
                </a:lnTo>
                <a:lnTo>
                  <a:pt x="6885" y="139155"/>
                </a:lnTo>
                <a:lnTo>
                  <a:pt x="9016" y="149920"/>
                </a:lnTo>
                <a:lnTo>
                  <a:pt x="11388" y="164717"/>
                </a:lnTo>
                <a:lnTo>
                  <a:pt x="38479" y="353100"/>
                </a:lnTo>
                <a:lnTo>
                  <a:pt x="41508" y="378275"/>
                </a:lnTo>
                <a:lnTo>
                  <a:pt x="43528" y="397916"/>
                </a:lnTo>
                <a:lnTo>
                  <a:pt x="45826" y="411962"/>
                </a:lnTo>
                <a:lnTo>
                  <a:pt x="48311" y="422279"/>
                </a:lnTo>
                <a:lnTo>
                  <a:pt x="56139" y="4457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2"/>
          <p:cNvSpPr/>
          <p:nvPr/>
        </p:nvSpPr>
        <p:spPr>
          <a:xfrm>
            <a:off x="1168717" y="4114800"/>
            <a:ext cx="377191" cy="42863"/>
          </a:xfrm>
          <a:custGeom>
            <a:avLst/>
            <a:gdLst/>
            <a:ahLst/>
            <a:cxnLst/>
            <a:rect l="0" t="0" r="0" b="0"/>
            <a:pathLst>
              <a:path w="377191" h="42863">
                <a:moveTo>
                  <a:pt x="0" y="42862"/>
                </a:moveTo>
                <a:lnTo>
                  <a:pt x="9101" y="33760"/>
                </a:lnTo>
                <a:lnTo>
                  <a:pt x="13688" y="30127"/>
                </a:lnTo>
                <a:lnTo>
                  <a:pt x="18650" y="26752"/>
                </a:lnTo>
                <a:lnTo>
                  <a:pt x="23863" y="23549"/>
                </a:lnTo>
                <a:lnTo>
                  <a:pt x="30196" y="21414"/>
                </a:lnTo>
                <a:lnTo>
                  <a:pt x="37276" y="19991"/>
                </a:lnTo>
                <a:lnTo>
                  <a:pt x="71052" y="15448"/>
                </a:lnTo>
                <a:lnTo>
                  <a:pt x="87373" y="13156"/>
                </a:lnTo>
                <a:lnTo>
                  <a:pt x="102064" y="11628"/>
                </a:lnTo>
                <a:lnTo>
                  <a:pt x="115667" y="10609"/>
                </a:lnTo>
                <a:lnTo>
                  <a:pt x="128547" y="9930"/>
                </a:lnTo>
                <a:lnTo>
                  <a:pt x="140943" y="8525"/>
                </a:lnTo>
                <a:lnTo>
                  <a:pt x="153017" y="6636"/>
                </a:lnTo>
                <a:lnTo>
                  <a:pt x="164876" y="4424"/>
                </a:lnTo>
                <a:lnTo>
                  <a:pt x="181355" y="2949"/>
                </a:lnTo>
                <a:lnTo>
                  <a:pt x="200913" y="1966"/>
                </a:lnTo>
                <a:lnTo>
                  <a:pt x="3771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3"/>
          <p:cNvSpPr/>
          <p:nvPr/>
        </p:nvSpPr>
        <p:spPr>
          <a:xfrm>
            <a:off x="1537334" y="4097868"/>
            <a:ext cx="248604" cy="239561"/>
          </a:xfrm>
          <a:custGeom>
            <a:avLst/>
            <a:gdLst/>
            <a:ahLst/>
            <a:cxnLst/>
            <a:rect l="0" t="0" r="0" b="0"/>
            <a:pathLst>
              <a:path w="248604" h="239561">
                <a:moveTo>
                  <a:pt x="0" y="145519"/>
                </a:moveTo>
                <a:lnTo>
                  <a:pt x="18204" y="140969"/>
                </a:lnTo>
                <a:lnTo>
                  <a:pt x="25471" y="139628"/>
                </a:lnTo>
                <a:lnTo>
                  <a:pt x="32221" y="138734"/>
                </a:lnTo>
                <a:lnTo>
                  <a:pt x="38626" y="138138"/>
                </a:lnTo>
                <a:lnTo>
                  <a:pt x="46705" y="136789"/>
                </a:lnTo>
                <a:lnTo>
                  <a:pt x="55902" y="134936"/>
                </a:lnTo>
                <a:lnTo>
                  <a:pt x="65843" y="132749"/>
                </a:lnTo>
                <a:lnTo>
                  <a:pt x="74376" y="131290"/>
                </a:lnTo>
                <a:lnTo>
                  <a:pt x="81969" y="130318"/>
                </a:lnTo>
                <a:lnTo>
                  <a:pt x="88936" y="129670"/>
                </a:lnTo>
                <a:lnTo>
                  <a:pt x="95486" y="128286"/>
                </a:lnTo>
                <a:lnTo>
                  <a:pt x="101758" y="126410"/>
                </a:lnTo>
                <a:lnTo>
                  <a:pt x="107843" y="124208"/>
                </a:lnTo>
                <a:lnTo>
                  <a:pt x="115711" y="119881"/>
                </a:lnTo>
                <a:lnTo>
                  <a:pt x="124766" y="114140"/>
                </a:lnTo>
                <a:lnTo>
                  <a:pt x="134612" y="107455"/>
                </a:lnTo>
                <a:lnTo>
                  <a:pt x="142129" y="102045"/>
                </a:lnTo>
                <a:lnTo>
                  <a:pt x="148093" y="97487"/>
                </a:lnTo>
                <a:lnTo>
                  <a:pt x="153021" y="93495"/>
                </a:lnTo>
                <a:lnTo>
                  <a:pt x="158212" y="87976"/>
                </a:lnTo>
                <a:lnTo>
                  <a:pt x="163577" y="81440"/>
                </a:lnTo>
                <a:lnTo>
                  <a:pt x="169059" y="74225"/>
                </a:lnTo>
                <a:lnTo>
                  <a:pt x="174619" y="65604"/>
                </a:lnTo>
                <a:lnTo>
                  <a:pt x="180230" y="56048"/>
                </a:lnTo>
                <a:lnTo>
                  <a:pt x="185876" y="45867"/>
                </a:lnTo>
                <a:lnTo>
                  <a:pt x="188687" y="37174"/>
                </a:lnTo>
                <a:lnTo>
                  <a:pt x="189610" y="29474"/>
                </a:lnTo>
                <a:lnTo>
                  <a:pt x="189271" y="22436"/>
                </a:lnTo>
                <a:lnTo>
                  <a:pt x="187141" y="16791"/>
                </a:lnTo>
                <a:lnTo>
                  <a:pt x="183816" y="12076"/>
                </a:lnTo>
                <a:lnTo>
                  <a:pt x="179694" y="7979"/>
                </a:lnTo>
                <a:lnTo>
                  <a:pt x="172574" y="3428"/>
                </a:lnTo>
                <a:lnTo>
                  <a:pt x="169342" y="2214"/>
                </a:lnTo>
                <a:lnTo>
                  <a:pt x="165282" y="1405"/>
                </a:lnTo>
                <a:lnTo>
                  <a:pt x="160671" y="865"/>
                </a:lnTo>
                <a:lnTo>
                  <a:pt x="155691" y="506"/>
                </a:lnTo>
                <a:lnTo>
                  <a:pt x="150467" y="266"/>
                </a:lnTo>
                <a:lnTo>
                  <a:pt x="139582" y="0"/>
                </a:lnTo>
                <a:lnTo>
                  <a:pt x="134012" y="881"/>
                </a:lnTo>
                <a:lnTo>
                  <a:pt x="128394" y="2421"/>
                </a:lnTo>
                <a:lnTo>
                  <a:pt x="122744" y="4400"/>
                </a:lnTo>
                <a:lnTo>
                  <a:pt x="117072" y="6672"/>
                </a:lnTo>
                <a:lnTo>
                  <a:pt x="111386" y="9140"/>
                </a:lnTo>
                <a:lnTo>
                  <a:pt x="99987" y="14421"/>
                </a:lnTo>
                <a:lnTo>
                  <a:pt x="88571" y="19943"/>
                </a:lnTo>
                <a:lnTo>
                  <a:pt x="82861" y="23702"/>
                </a:lnTo>
                <a:lnTo>
                  <a:pt x="77148" y="28113"/>
                </a:lnTo>
                <a:lnTo>
                  <a:pt x="71435" y="32958"/>
                </a:lnTo>
                <a:lnTo>
                  <a:pt x="64768" y="38094"/>
                </a:lnTo>
                <a:lnTo>
                  <a:pt x="57466" y="43422"/>
                </a:lnTo>
                <a:lnTo>
                  <a:pt x="49741" y="48880"/>
                </a:lnTo>
                <a:lnTo>
                  <a:pt x="43638" y="54423"/>
                </a:lnTo>
                <a:lnTo>
                  <a:pt x="38617" y="60023"/>
                </a:lnTo>
                <a:lnTo>
                  <a:pt x="34318" y="65662"/>
                </a:lnTo>
                <a:lnTo>
                  <a:pt x="30499" y="72279"/>
                </a:lnTo>
                <a:lnTo>
                  <a:pt x="27000" y="79547"/>
                </a:lnTo>
                <a:lnTo>
                  <a:pt x="23715" y="87250"/>
                </a:lnTo>
                <a:lnTo>
                  <a:pt x="17525" y="100890"/>
                </a:lnTo>
                <a:lnTo>
                  <a:pt x="14541" y="107193"/>
                </a:lnTo>
                <a:lnTo>
                  <a:pt x="12552" y="113301"/>
                </a:lnTo>
                <a:lnTo>
                  <a:pt x="11226" y="119278"/>
                </a:lnTo>
                <a:lnTo>
                  <a:pt x="10341" y="125168"/>
                </a:lnTo>
                <a:lnTo>
                  <a:pt x="9752" y="131951"/>
                </a:lnTo>
                <a:lnTo>
                  <a:pt x="9359" y="139331"/>
                </a:lnTo>
                <a:lnTo>
                  <a:pt x="9097" y="147109"/>
                </a:lnTo>
                <a:lnTo>
                  <a:pt x="9875" y="154199"/>
                </a:lnTo>
                <a:lnTo>
                  <a:pt x="11346" y="160831"/>
                </a:lnTo>
                <a:lnTo>
                  <a:pt x="13279" y="167157"/>
                </a:lnTo>
                <a:lnTo>
                  <a:pt x="15520" y="172327"/>
                </a:lnTo>
                <a:lnTo>
                  <a:pt x="17967" y="176726"/>
                </a:lnTo>
                <a:lnTo>
                  <a:pt x="20551" y="180611"/>
                </a:lnTo>
                <a:lnTo>
                  <a:pt x="23226" y="185107"/>
                </a:lnTo>
                <a:lnTo>
                  <a:pt x="25961" y="190008"/>
                </a:lnTo>
                <a:lnTo>
                  <a:pt x="28738" y="195181"/>
                </a:lnTo>
                <a:lnTo>
                  <a:pt x="33446" y="199582"/>
                </a:lnTo>
                <a:lnTo>
                  <a:pt x="39443" y="203469"/>
                </a:lnTo>
                <a:lnTo>
                  <a:pt x="65047" y="216550"/>
                </a:lnTo>
                <a:lnTo>
                  <a:pt x="73845" y="220495"/>
                </a:lnTo>
                <a:lnTo>
                  <a:pt x="96320" y="229960"/>
                </a:lnTo>
                <a:lnTo>
                  <a:pt x="107076" y="233245"/>
                </a:lnTo>
                <a:lnTo>
                  <a:pt x="117104" y="235436"/>
                </a:lnTo>
                <a:lnTo>
                  <a:pt x="126647" y="236896"/>
                </a:lnTo>
                <a:lnTo>
                  <a:pt x="135866" y="237870"/>
                </a:lnTo>
                <a:lnTo>
                  <a:pt x="144870" y="238519"/>
                </a:lnTo>
                <a:lnTo>
                  <a:pt x="153730" y="238951"/>
                </a:lnTo>
                <a:lnTo>
                  <a:pt x="171195" y="239432"/>
                </a:lnTo>
                <a:lnTo>
                  <a:pt x="179853" y="239560"/>
                </a:lnTo>
                <a:lnTo>
                  <a:pt x="191339" y="238693"/>
                </a:lnTo>
                <a:lnTo>
                  <a:pt x="204712" y="237163"/>
                </a:lnTo>
                <a:lnTo>
                  <a:pt x="248603" y="2312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4"/>
          <p:cNvSpPr/>
          <p:nvPr/>
        </p:nvSpPr>
        <p:spPr>
          <a:xfrm>
            <a:off x="1880234" y="4071937"/>
            <a:ext cx="171451" cy="267140"/>
          </a:xfrm>
          <a:custGeom>
            <a:avLst/>
            <a:gdLst/>
            <a:ahLst/>
            <a:cxnLst/>
            <a:rect l="0" t="0" r="0" b="0"/>
            <a:pathLst>
              <a:path w="171451" h="267140">
                <a:moveTo>
                  <a:pt x="0" y="60008"/>
                </a:moveTo>
                <a:lnTo>
                  <a:pt x="4551" y="69109"/>
                </a:lnTo>
                <a:lnTo>
                  <a:pt x="6786" y="76118"/>
                </a:lnTo>
                <a:lnTo>
                  <a:pt x="7381" y="79320"/>
                </a:lnTo>
                <a:lnTo>
                  <a:pt x="7779" y="86218"/>
                </a:lnTo>
                <a:lnTo>
                  <a:pt x="8220" y="106581"/>
                </a:lnTo>
                <a:lnTo>
                  <a:pt x="8573" y="267139"/>
                </a:lnTo>
                <a:lnTo>
                  <a:pt x="8573" y="195995"/>
                </a:lnTo>
                <a:lnTo>
                  <a:pt x="9526" y="182099"/>
                </a:lnTo>
                <a:lnTo>
                  <a:pt x="13124" y="143797"/>
                </a:lnTo>
                <a:lnTo>
                  <a:pt x="16370" y="125392"/>
                </a:lnTo>
                <a:lnTo>
                  <a:pt x="20438" y="108360"/>
                </a:lnTo>
                <a:lnTo>
                  <a:pt x="25056" y="92242"/>
                </a:lnTo>
                <a:lnTo>
                  <a:pt x="29086" y="79593"/>
                </a:lnTo>
                <a:lnTo>
                  <a:pt x="32726" y="69254"/>
                </a:lnTo>
                <a:lnTo>
                  <a:pt x="36105" y="60457"/>
                </a:lnTo>
                <a:lnTo>
                  <a:pt x="40263" y="53640"/>
                </a:lnTo>
                <a:lnTo>
                  <a:pt x="44939" y="48142"/>
                </a:lnTo>
                <a:lnTo>
                  <a:pt x="49962" y="43525"/>
                </a:lnTo>
                <a:lnTo>
                  <a:pt x="54264" y="38541"/>
                </a:lnTo>
                <a:lnTo>
                  <a:pt x="58083" y="33315"/>
                </a:lnTo>
                <a:lnTo>
                  <a:pt x="61582" y="27925"/>
                </a:lnTo>
                <a:lnTo>
                  <a:pt x="65820" y="23379"/>
                </a:lnTo>
                <a:lnTo>
                  <a:pt x="70550" y="19396"/>
                </a:lnTo>
                <a:lnTo>
                  <a:pt x="75609" y="15788"/>
                </a:lnTo>
                <a:lnTo>
                  <a:pt x="80886" y="13383"/>
                </a:lnTo>
                <a:lnTo>
                  <a:pt x="86309" y="11780"/>
                </a:lnTo>
                <a:lnTo>
                  <a:pt x="91830" y="10711"/>
                </a:lnTo>
                <a:lnTo>
                  <a:pt x="98367" y="9045"/>
                </a:lnTo>
                <a:lnTo>
                  <a:pt x="105583" y="6983"/>
                </a:lnTo>
                <a:lnTo>
                  <a:pt x="113251" y="4655"/>
                </a:lnTo>
                <a:lnTo>
                  <a:pt x="120269" y="3104"/>
                </a:lnTo>
                <a:lnTo>
                  <a:pt x="126852" y="2069"/>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5"/>
          <p:cNvSpPr/>
          <p:nvPr/>
        </p:nvSpPr>
        <p:spPr>
          <a:xfrm>
            <a:off x="2120629" y="4080510"/>
            <a:ext cx="282529" cy="265748"/>
          </a:xfrm>
          <a:custGeom>
            <a:avLst/>
            <a:gdLst/>
            <a:ahLst/>
            <a:cxnLst/>
            <a:rect l="0" t="0" r="0" b="0"/>
            <a:pathLst>
              <a:path w="282529" h="265748">
                <a:moveTo>
                  <a:pt x="16780" y="0"/>
                </a:moveTo>
                <a:lnTo>
                  <a:pt x="16780" y="13652"/>
                </a:lnTo>
                <a:lnTo>
                  <a:pt x="17733" y="19579"/>
                </a:lnTo>
                <a:lnTo>
                  <a:pt x="19321" y="25435"/>
                </a:lnTo>
                <a:lnTo>
                  <a:pt x="21331" y="31244"/>
                </a:lnTo>
                <a:lnTo>
                  <a:pt x="22672" y="39879"/>
                </a:lnTo>
                <a:lnTo>
                  <a:pt x="23566" y="50399"/>
                </a:lnTo>
                <a:lnTo>
                  <a:pt x="24559" y="72881"/>
                </a:lnTo>
                <a:lnTo>
                  <a:pt x="25000" y="92400"/>
                </a:lnTo>
                <a:lnTo>
                  <a:pt x="24165" y="104462"/>
                </a:lnTo>
                <a:lnTo>
                  <a:pt x="22656" y="118218"/>
                </a:lnTo>
                <a:lnTo>
                  <a:pt x="20698" y="133104"/>
                </a:lnTo>
                <a:lnTo>
                  <a:pt x="18439" y="145887"/>
                </a:lnTo>
                <a:lnTo>
                  <a:pt x="15982" y="157265"/>
                </a:lnTo>
                <a:lnTo>
                  <a:pt x="13390" y="167708"/>
                </a:lnTo>
                <a:lnTo>
                  <a:pt x="11663" y="177528"/>
                </a:lnTo>
                <a:lnTo>
                  <a:pt x="10511" y="186932"/>
                </a:lnTo>
                <a:lnTo>
                  <a:pt x="9744" y="196059"/>
                </a:lnTo>
                <a:lnTo>
                  <a:pt x="9232" y="204048"/>
                </a:lnTo>
                <a:lnTo>
                  <a:pt x="8663" y="218005"/>
                </a:lnTo>
                <a:lnTo>
                  <a:pt x="7559" y="225346"/>
                </a:lnTo>
                <a:lnTo>
                  <a:pt x="5870" y="233098"/>
                </a:lnTo>
                <a:lnTo>
                  <a:pt x="867" y="252419"/>
                </a:lnTo>
                <a:lnTo>
                  <a:pt x="183" y="244901"/>
                </a:lnTo>
                <a:lnTo>
                  <a:pt x="0" y="237562"/>
                </a:lnTo>
                <a:lnTo>
                  <a:pt x="1784" y="225050"/>
                </a:lnTo>
                <a:lnTo>
                  <a:pt x="4878" y="209088"/>
                </a:lnTo>
                <a:lnTo>
                  <a:pt x="8845" y="190826"/>
                </a:lnTo>
                <a:lnTo>
                  <a:pt x="12443" y="175795"/>
                </a:lnTo>
                <a:lnTo>
                  <a:pt x="15794" y="162917"/>
                </a:lnTo>
                <a:lnTo>
                  <a:pt x="22057" y="140987"/>
                </a:lnTo>
                <a:lnTo>
                  <a:pt x="28016" y="121716"/>
                </a:lnTo>
                <a:lnTo>
                  <a:pt x="31891" y="112577"/>
                </a:lnTo>
                <a:lnTo>
                  <a:pt x="36379" y="103626"/>
                </a:lnTo>
                <a:lnTo>
                  <a:pt x="41276" y="94801"/>
                </a:lnTo>
                <a:lnTo>
                  <a:pt x="47398" y="85108"/>
                </a:lnTo>
                <a:lnTo>
                  <a:pt x="54337" y="74836"/>
                </a:lnTo>
                <a:lnTo>
                  <a:pt x="61821" y="64178"/>
                </a:lnTo>
                <a:lnTo>
                  <a:pt x="68715" y="56120"/>
                </a:lnTo>
                <a:lnTo>
                  <a:pt x="75216" y="49796"/>
                </a:lnTo>
                <a:lnTo>
                  <a:pt x="81455" y="44627"/>
                </a:lnTo>
                <a:lnTo>
                  <a:pt x="87519" y="40229"/>
                </a:lnTo>
                <a:lnTo>
                  <a:pt x="93467" y="36344"/>
                </a:lnTo>
                <a:lnTo>
                  <a:pt x="99337" y="32802"/>
                </a:lnTo>
                <a:lnTo>
                  <a:pt x="105156" y="29488"/>
                </a:lnTo>
                <a:lnTo>
                  <a:pt x="116701" y="23265"/>
                </a:lnTo>
                <a:lnTo>
                  <a:pt x="133911" y="14407"/>
                </a:lnTo>
                <a:lnTo>
                  <a:pt x="139635" y="12462"/>
                </a:lnTo>
                <a:lnTo>
                  <a:pt x="145356" y="11166"/>
                </a:lnTo>
                <a:lnTo>
                  <a:pt x="151075" y="10301"/>
                </a:lnTo>
                <a:lnTo>
                  <a:pt x="155840" y="9725"/>
                </a:lnTo>
                <a:lnTo>
                  <a:pt x="163675" y="9084"/>
                </a:lnTo>
                <a:lnTo>
                  <a:pt x="168050" y="10818"/>
                </a:lnTo>
                <a:lnTo>
                  <a:pt x="172872" y="13880"/>
                </a:lnTo>
                <a:lnTo>
                  <a:pt x="177991" y="17825"/>
                </a:lnTo>
                <a:lnTo>
                  <a:pt x="186220" y="24750"/>
                </a:lnTo>
                <a:lnTo>
                  <a:pt x="189748" y="27930"/>
                </a:lnTo>
                <a:lnTo>
                  <a:pt x="193052" y="32907"/>
                </a:lnTo>
                <a:lnTo>
                  <a:pt x="196207" y="39083"/>
                </a:lnTo>
                <a:lnTo>
                  <a:pt x="199263" y="46058"/>
                </a:lnTo>
                <a:lnTo>
                  <a:pt x="201300" y="52612"/>
                </a:lnTo>
                <a:lnTo>
                  <a:pt x="202659" y="58887"/>
                </a:lnTo>
                <a:lnTo>
                  <a:pt x="203564" y="64976"/>
                </a:lnTo>
                <a:lnTo>
                  <a:pt x="204168" y="73797"/>
                </a:lnTo>
                <a:lnTo>
                  <a:pt x="204570" y="84440"/>
                </a:lnTo>
                <a:lnTo>
                  <a:pt x="204839" y="96299"/>
                </a:lnTo>
                <a:lnTo>
                  <a:pt x="204065" y="106109"/>
                </a:lnTo>
                <a:lnTo>
                  <a:pt x="202597" y="114554"/>
                </a:lnTo>
                <a:lnTo>
                  <a:pt x="200666" y="122089"/>
                </a:lnTo>
                <a:lnTo>
                  <a:pt x="199378" y="131875"/>
                </a:lnTo>
                <a:lnTo>
                  <a:pt x="198520" y="143162"/>
                </a:lnTo>
                <a:lnTo>
                  <a:pt x="197566" y="165545"/>
                </a:lnTo>
                <a:lnTo>
                  <a:pt x="197142" y="181843"/>
                </a:lnTo>
                <a:lnTo>
                  <a:pt x="197981" y="188856"/>
                </a:lnTo>
                <a:lnTo>
                  <a:pt x="199494" y="195436"/>
                </a:lnTo>
                <a:lnTo>
                  <a:pt x="201454" y="201728"/>
                </a:lnTo>
                <a:lnTo>
                  <a:pt x="203714" y="207828"/>
                </a:lnTo>
                <a:lnTo>
                  <a:pt x="206173" y="213799"/>
                </a:lnTo>
                <a:lnTo>
                  <a:pt x="208765" y="219685"/>
                </a:lnTo>
                <a:lnTo>
                  <a:pt x="211445" y="224562"/>
                </a:lnTo>
                <a:lnTo>
                  <a:pt x="216963" y="232520"/>
                </a:lnTo>
                <a:lnTo>
                  <a:pt x="220721" y="236928"/>
                </a:lnTo>
                <a:lnTo>
                  <a:pt x="225131" y="241772"/>
                </a:lnTo>
                <a:lnTo>
                  <a:pt x="229976" y="246906"/>
                </a:lnTo>
                <a:lnTo>
                  <a:pt x="235110" y="250329"/>
                </a:lnTo>
                <a:lnTo>
                  <a:pt x="240439" y="252611"/>
                </a:lnTo>
                <a:lnTo>
                  <a:pt x="245896" y="254132"/>
                </a:lnTo>
                <a:lnTo>
                  <a:pt x="251439" y="256099"/>
                </a:lnTo>
                <a:lnTo>
                  <a:pt x="257040" y="258362"/>
                </a:lnTo>
                <a:lnTo>
                  <a:pt x="262678" y="260824"/>
                </a:lnTo>
                <a:lnTo>
                  <a:pt x="271483" y="263559"/>
                </a:lnTo>
                <a:lnTo>
                  <a:pt x="282528" y="2657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6"/>
          <p:cNvSpPr/>
          <p:nvPr/>
        </p:nvSpPr>
        <p:spPr>
          <a:xfrm>
            <a:off x="2467234" y="3952530"/>
            <a:ext cx="724594" cy="359370"/>
          </a:xfrm>
          <a:custGeom>
            <a:avLst/>
            <a:gdLst/>
            <a:ahLst/>
            <a:cxnLst/>
            <a:rect l="0" t="0" r="0" b="0"/>
            <a:pathLst>
              <a:path w="724594" h="359370">
                <a:moveTo>
                  <a:pt x="201670" y="213705"/>
                </a:moveTo>
                <a:lnTo>
                  <a:pt x="201670" y="187011"/>
                </a:lnTo>
                <a:lnTo>
                  <a:pt x="200718" y="184479"/>
                </a:lnTo>
                <a:lnTo>
                  <a:pt x="199130" y="182791"/>
                </a:lnTo>
                <a:lnTo>
                  <a:pt x="194827" y="179963"/>
                </a:lnTo>
                <a:lnTo>
                  <a:pt x="189739" y="175531"/>
                </a:lnTo>
                <a:lnTo>
                  <a:pt x="187048" y="173968"/>
                </a:lnTo>
                <a:lnTo>
                  <a:pt x="181519" y="172232"/>
                </a:lnTo>
                <a:lnTo>
                  <a:pt x="163950" y="171254"/>
                </a:lnTo>
                <a:lnTo>
                  <a:pt x="151251" y="173565"/>
                </a:lnTo>
                <a:lnTo>
                  <a:pt x="133391" y="180222"/>
                </a:lnTo>
                <a:lnTo>
                  <a:pt x="113495" y="188226"/>
                </a:lnTo>
                <a:lnTo>
                  <a:pt x="89502" y="196631"/>
                </a:lnTo>
                <a:lnTo>
                  <a:pt x="73713" y="203258"/>
                </a:lnTo>
                <a:lnTo>
                  <a:pt x="60345" y="212554"/>
                </a:lnTo>
                <a:lnTo>
                  <a:pt x="48054" y="223036"/>
                </a:lnTo>
                <a:lnTo>
                  <a:pt x="36242" y="234044"/>
                </a:lnTo>
                <a:lnTo>
                  <a:pt x="24641" y="245287"/>
                </a:lnTo>
                <a:lnTo>
                  <a:pt x="19834" y="250952"/>
                </a:lnTo>
                <a:lnTo>
                  <a:pt x="15676" y="256634"/>
                </a:lnTo>
                <a:lnTo>
                  <a:pt x="11952" y="262327"/>
                </a:lnTo>
                <a:lnTo>
                  <a:pt x="9469" y="268027"/>
                </a:lnTo>
                <a:lnTo>
                  <a:pt x="7814" y="273732"/>
                </a:lnTo>
                <a:lnTo>
                  <a:pt x="6710" y="279440"/>
                </a:lnTo>
                <a:lnTo>
                  <a:pt x="5022" y="285151"/>
                </a:lnTo>
                <a:lnTo>
                  <a:pt x="2944" y="290863"/>
                </a:lnTo>
                <a:lnTo>
                  <a:pt x="606" y="296576"/>
                </a:lnTo>
                <a:lnTo>
                  <a:pt x="0" y="302290"/>
                </a:lnTo>
                <a:lnTo>
                  <a:pt x="549" y="308004"/>
                </a:lnTo>
                <a:lnTo>
                  <a:pt x="1867" y="313718"/>
                </a:lnTo>
                <a:lnTo>
                  <a:pt x="3698" y="319433"/>
                </a:lnTo>
                <a:lnTo>
                  <a:pt x="5872" y="325148"/>
                </a:lnTo>
                <a:lnTo>
                  <a:pt x="10826" y="335625"/>
                </a:lnTo>
                <a:lnTo>
                  <a:pt x="16203" y="343456"/>
                </a:lnTo>
                <a:lnTo>
                  <a:pt x="24308" y="350112"/>
                </a:lnTo>
                <a:lnTo>
                  <a:pt x="29137" y="353220"/>
                </a:lnTo>
                <a:lnTo>
                  <a:pt x="39581" y="356674"/>
                </a:lnTo>
                <a:lnTo>
                  <a:pt x="61809" y="358891"/>
                </a:lnTo>
                <a:lnTo>
                  <a:pt x="73152" y="356655"/>
                </a:lnTo>
                <a:lnTo>
                  <a:pt x="84544" y="353438"/>
                </a:lnTo>
                <a:lnTo>
                  <a:pt x="95957" y="352008"/>
                </a:lnTo>
                <a:lnTo>
                  <a:pt x="114999" y="343753"/>
                </a:lnTo>
                <a:lnTo>
                  <a:pt x="126745" y="337551"/>
                </a:lnTo>
                <a:lnTo>
                  <a:pt x="136480" y="331511"/>
                </a:lnTo>
                <a:lnTo>
                  <a:pt x="144875" y="325580"/>
                </a:lnTo>
                <a:lnTo>
                  <a:pt x="152377" y="319721"/>
                </a:lnTo>
                <a:lnTo>
                  <a:pt x="159283" y="312957"/>
                </a:lnTo>
                <a:lnTo>
                  <a:pt x="165792" y="305591"/>
                </a:lnTo>
                <a:lnTo>
                  <a:pt x="172037" y="297822"/>
                </a:lnTo>
                <a:lnTo>
                  <a:pt x="178104" y="289785"/>
                </a:lnTo>
                <a:lnTo>
                  <a:pt x="189927" y="273236"/>
                </a:lnTo>
                <a:lnTo>
                  <a:pt x="194794" y="264822"/>
                </a:lnTo>
                <a:lnTo>
                  <a:pt x="198991" y="256356"/>
                </a:lnTo>
                <a:lnTo>
                  <a:pt x="202742" y="247853"/>
                </a:lnTo>
                <a:lnTo>
                  <a:pt x="211989" y="228247"/>
                </a:lnTo>
                <a:lnTo>
                  <a:pt x="217122" y="217684"/>
                </a:lnTo>
                <a:lnTo>
                  <a:pt x="220544" y="209690"/>
                </a:lnTo>
                <a:lnTo>
                  <a:pt x="222825" y="203408"/>
                </a:lnTo>
                <a:lnTo>
                  <a:pt x="224346" y="198268"/>
                </a:lnTo>
                <a:lnTo>
                  <a:pt x="224408" y="191984"/>
                </a:lnTo>
                <a:lnTo>
                  <a:pt x="223496" y="184936"/>
                </a:lnTo>
                <a:lnTo>
                  <a:pt x="221936" y="177381"/>
                </a:lnTo>
                <a:lnTo>
                  <a:pt x="220202" y="171526"/>
                </a:lnTo>
                <a:lnTo>
                  <a:pt x="219740" y="171298"/>
                </a:lnTo>
                <a:lnTo>
                  <a:pt x="216686" y="173585"/>
                </a:lnTo>
                <a:lnTo>
                  <a:pt x="214539" y="175528"/>
                </a:lnTo>
                <a:lnTo>
                  <a:pt x="213107" y="177776"/>
                </a:lnTo>
                <a:lnTo>
                  <a:pt x="210139" y="186443"/>
                </a:lnTo>
                <a:lnTo>
                  <a:pt x="206069" y="195556"/>
                </a:lnTo>
                <a:lnTo>
                  <a:pt x="198423" y="211397"/>
                </a:lnTo>
                <a:lnTo>
                  <a:pt x="195465" y="222521"/>
                </a:lnTo>
                <a:lnTo>
                  <a:pt x="194676" y="228155"/>
                </a:lnTo>
                <a:lnTo>
                  <a:pt x="194150" y="234768"/>
                </a:lnTo>
                <a:lnTo>
                  <a:pt x="193799" y="242034"/>
                </a:lnTo>
                <a:lnTo>
                  <a:pt x="193565" y="249736"/>
                </a:lnTo>
                <a:lnTo>
                  <a:pt x="194362" y="256776"/>
                </a:lnTo>
                <a:lnTo>
                  <a:pt x="195846" y="263374"/>
                </a:lnTo>
                <a:lnTo>
                  <a:pt x="197787" y="269677"/>
                </a:lnTo>
                <a:lnTo>
                  <a:pt x="200987" y="277690"/>
                </a:lnTo>
                <a:lnTo>
                  <a:pt x="205024" y="286841"/>
                </a:lnTo>
                <a:lnTo>
                  <a:pt x="209622" y="296752"/>
                </a:lnTo>
                <a:lnTo>
                  <a:pt x="213639" y="304312"/>
                </a:lnTo>
                <a:lnTo>
                  <a:pt x="220642" y="315252"/>
                </a:lnTo>
                <a:lnTo>
                  <a:pt x="229470" y="323290"/>
                </a:lnTo>
                <a:lnTo>
                  <a:pt x="245150" y="333169"/>
                </a:lnTo>
                <a:lnTo>
                  <a:pt x="264401" y="342129"/>
                </a:lnTo>
                <a:lnTo>
                  <a:pt x="279081" y="346982"/>
                </a:lnTo>
                <a:lnTo>
                  <a:pt x="299008" y="349714"/>
                </a:lnTo>
                <a:lnTo>
                  <a:pt x="314464" y="350353"/>
                </a:lnTo>
                <a:lnTo>
                  <a:pt x="330858" y="348098"/>
                </a:lnTo>
                <a:lnTo>
                  <a:pt x="346717" y="343920"/>
                </a:lnTo>
                <a:lnTo>
                  <a:pt x="367308" y="335260"/>
                </a:lnTo>
                <a:lnTo>
                  <a:pt x="382920" y="326149"/>
                </a:lnTo>
                <a:lnTo>
                  <a:pt x="391083" y="320100"/>
                </a:lnTo>
                <a:lnTo>
                  <a:pt x="399383" y="313210"/>
                </a:lnTo>
                <a:lnTo>
                  <a:pt x="407774" y="305759"/>
                </a:lnTo>
                <a:lnTo>
                  <a:pt x="422177" y="292400"/>
                </a:lnTo>
                <a:lnTo>
                  <a:pt x="428685" y="286171"/>
                </a:lnTo>
                <a:lnTo>
                  <a:pt x="434928" y="278208"/>
                </a:lnTo>
                <a:lnTo>
                  <a:pt x="440996" y="269089"/>
                </a:lnTo>
                <a:lnTo>
                  <a:pt x="446946" y="259200"/>
                </a:lnTo>
                <a:lnTo>
                  <a:pt x="458637" y="240593"/>
                </a:lnTo>
                <a:lnTo>
                  <a:pt x="464421" y="231630"/>
                </a:lnTo>
                <a:lnTo>
                  <a:pt x="469230" y="222798"/>
                </a:lnTo>
                <a:lnTo>
                  <a:pt x="473389" y="214052"/>
                </a:lnTo>
                <a:lnTo>
                  <a:pt x="477113" y="205363"/>
                </a:lnTo>
                <a:lnTo>
                  <a:pt x="481502" y="192904"/>
                </a:lnTo>
                <a:lnTo>
                  <a:pt x="503222" y="124194"/>
                </a:lnTo>
                <a:lnTo>
                  <a:pt x="506527" y="109263"/>
                </a:lnTo>
                <a:lnTo>
                  <a:pt x="509683" y="91690"/>
                </a:lnTo>
                <a:lnTo>
                  <a:pt x="512740" y="72354"/>
                </a:lnTo>
                <a:lnTo>
                  <a:pt x="514777" y="57558"/>
                </a:lnTo>
                <a:lnTo>
                  <a:pt x="516136" y="45789"/>
                </a:lnTo>
                <a:lnTo>
                  <a:pt x="517646" y="28586"/>
                </a:lnTo>
                <a:lnTo>
                  <a:pt x="518316" y="17764"/>
                </a:lnTo>
                <a:lnTo>
                  <a:pt x="518614" y="9780"/>
                </a:lnTo>
                <a:lnTo>
                  <a:pt x="518806" y="1444"/>
                </a:lnTo>
                <a:lnTo>
                  <a:pt x="517869" y="760"/>
                </a:lnTo>
                <a:lnTo>
                  <a:pt x="514288" y="0"/>
                </a:lnTo>
                <a:lnTo>
                  <a:pt x="511047" y="2655"/>
                </a:lnTo>
                <a:lnTo>
                  <a:pt x="502366" y="13225"/>
                </a:lnTo>
                <a:lnTo>
                  <a:pt x="498337" y="19091"/>
                </a:lnTo>
                <a:lnTo>
                  <a:pt x="494698" y="24907"/>
                </a:lnTo>
                <a:lnTo>
                  <a:pt x="491320" y="30690"/>
                </a:lnTo>
                <a:lnTo>
                  <a:pt x="488115" y="37402"/>
                </a:lnTo>
                <a:lnTo>
                  <a:pt x="485026" y="44735"/>
                </a:lnTo>
                <a:lnTo>
                  <a:pt x="482014" y="52481"/>
                </a:lnTo>
                <a:lnTo>
                  <a:pt x="480006" y="60502"/>
                </a:lnTo>
                <a:lnTo>
                  <a:pt x="478668" y="68707"/>
                </a:lnTo>
                <a:lnTo>
                  <a:pt x="477775" y="77034"/>
                </a:lnTo>
                <a:lnTo>
                  <a:pt x="477180" y="85444"/>
                </a:lnTo>
                <a:lnTo>
                  <a:pt x="476784" y="93907"/>
                </a:lnTo>
                <a:lnTo>
                  <a:pt x="476343" y="111884"/>
                </a:lnTo>
                <a:lnTo>
                  <a:pt x="476147" y="132574"/>
                </a:lnTo>
                <a:lnTo>
                  <a:pt x="477047" y="142472"/>
                </a:lnTo>
                <a:lnTo>
                  <a:pt x="478600" y="151929"/>
                </a:lnTo>
                <a:lnTo>
                  <a:pt x="480588" y="161091"/>
                </a:lnTo>
                <a:lnTo>
                  <a:pt x="483818" y="170056"/>
                </a:lnTo>
                <a:lnTo>
                  <a:pt x="487876" y="178891"/>
                </a:lnTo>
                <a:lnTo>
                  <a:pt x="492487" y="187638"/>
                </a:lnTo>
                <a:lnTo>
                  <a:pt x="505230" y="210057"/>
                </a:lnTo>
                <a:lnTo>
                  <a:pt x="512628" y="222703"/>
                </a:lnTo>
                <a:lnTo>
                  <a:pt x="525929" y="244374"/>
                </a:lnTo>
                <a:lnTo>
                  <a:pt x="532143" y="254153"/>
                </a:lnTo>
                <a:lnTo>
                  <a:pt x="538190" y="262578"/>
                </a:lnTo>
                <a:lnTo>
                  <a:pt x="544127" y="270099"/>
                </a:lnTo>
                <a:lnTo>
                  <a:pt x="549990" y="277019"/>
                </a:lnTo>
                <a:lnTo>
                  <a:pt x="556756" y="284489"/>
                </a:lnTo>
                <a:lnTo>
                  <a:pt x="571894" y="300409"/>
                </a:lnTo>
                <a:lnTo>
                  <a:pt x="591930" y="320887"/>
                </a:lnTo>
                <a:lnTo>
                  <a:pt x="606577" y="330556"/>
                </a:lnTo>
                <a:lnTo>
                  <a:pt x="652771" y="353537"/>
                </a:lnTo>
                <a:lnTo>
                  <a:pt x="664415" y="356815"/>
                </a:lnTo>
                <a:lnTo>
                  <a:pt x="682861" y="358920"/>
                </a:lnTo>
                <a:lnTo>
                  <a:pt x="705433" y="359369"/>
                </a:lnTo>
                <a:lnTo>
                  <a:pt x="724593" y="3508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7"/>
          <p:cNvSpPr/>
          <p:nvPr/>
        </p:nvSpPr>
        <p:spPr>
          <a:xfrm>
            <a:off x="2806064" y="4054897"/>
            <a:ext cx="445771" cy="13174"/>
          </a:xfrm>
          <a:custGeom>
            <a:avLst/>
            <a:gdLst/>
            <a:ahLst/>
            <a:cxnLst/>
            <a:rect l="0" t="0" r="0" b="0"/>
            <a:pathLst>
              <a:path w="445771" h="13174">
                <a:moveTo>
                  <a:pt x="0" y="8468"/>
                </a:moveTo>
                <a:lnTo>
                  <a:pt x="13653" y="3917"/>
                </a:lnTo>
                <a:lnTo>
                  <a:pt x="19580" y="2576"/>
                </a:lnTo>
                <a:lnTo>
                  <a:pt x="25436" y="1683"/>
                </a:lnTo>
                <a:lnTo>
                  <a:pt x="31245" y="1087"/>
                </a:lnTo>
                <a:lnTo>
                  <a:pt x="38928" y="689"/>
                </a:lnTo>
                <a:lnTo>
                  <a:pt x="57624" y="248"/>
                </a:lnTo>
                <a:lnTo>
                  <a:pt x="89570" y="0"/>
                </a:lnTo>
                <a:lnTo>
                  <a:pt x="105433" y="917"/>
                </a:lnTo>
                <a:lnTo>
                  <a:pt x="164907" y="5807"/>
                </a:lnTo>
                <a:lnTo>
                  <a:pt x="182328" y="6694"/>
                </a:lnTo>
                <a:lnTo>
                  <a:pt x="198705" y="7285"/>
                </a:lnTo>
                <a:lnTo>
                  <a:pt x="285465" y="12668"/>
                </a:lnTo>
                <a:lnTo>
                  <a:pt x="313183" y="13173"/>
                </a:lnTo>
                <a:lnTo>
                  <a:pt x="337376" y="12557"/>
                </a:lnTo>
                <a:lnTo>
                  <a:pt x="359220" y="11194"/>
                </a:lnTo>
                <a:lnTo>
                  <a:pt x="396191" y="9679"/>
                </a:lnTo>
                <a:lnTo>
                  <a:pt x="445770" y="84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8"/>
          <p:cNvSpPr/>
          <p:nvPr/>
        </p:nvSpPr>
        <p:spPr>
          <a:xfrm>
            <a:off x="3226117" y="4012548"/>
            <a:ext cx="445771" cy="265116"/>
          </a:xfrm>
          <a:custGeom>
            <a:avLst/>
            <a:gdLst/>
            <a:ahLst/>
            <a:cxnLst/>
            <a:rect l="0" t="0" r="0" b="0"/>
            <a:pathLst>
              <a:path w="445771" h="265116">
                <a:moveTo>
                  <a:pt x="0" y="145114"/>
                </a:moveTo>
                <a:lnTo>
                  <a:pt x="77638" y="145114"/>
                </a:lnTo>
                <a:lnTo>
                  <a:pt x="87953" y="144162"/>
                </a:lnTo>
                <a:lnTo>
                  <a:pt x="99593" y="142574"/>
                </a:lnTo>
                <a:lnTo>
                  <a:pt x="125226" y="138270"/>
                </a:lnTo>
                <a:lnTo>
                  <a:pt x="152494" y="133183"/>
                </a:lnTo>
                <a:lnTo>
                  <a:pt x="163575" y="131445"/>
                </a:lnTo>
                <a:lnTo>
                  <a:pt x="172867" y="130286"/>
                </a:lnTo>
                <a:lnTo>
                  <a:pt x="180968" y="129514"/>
                </a:lnTo>
                <a:lnTo>
                  <a:pt x="189225" y="127094"/>
                </a:lnTo>
                <a:lnTo>
                  <a:pt x="197587" y="123575"/>
                </a:lnTo>
                <a:lnTo>
                  <a:pt x="226990" y="108793"/>
                </a:lnTo>
                <a:lnTo>
                  <a:pt x="236774" y="102619"/>
                </a:lnTo>
                <a:lnTo>
                  <a:pt x="245250" y="95747"/>
                </a:lnTo>
                <a:lnTo>
                  <a:pt x="250178" y="91248"/>
                </a:lnTo>
                <a:lnTo>
                  <a:pt x="263675" y="78354"/>
                </a:lnTo>
                <a:lnTo>
                  <a:pt x="267223" y="74890"/>
                </a:lnTo>
                <a:lnTo>
                  <a:pt x="269589" y="70676"/>
                </a:lnTo>
                <a:lnTo>
                  <a:pt x="271166" y="65961"/>
                </a:lnTo>
                <a:lnTo>
                  <a:pt x="272217" y="60913"/>
                </a:lnTo>
                <a:lnTo>
                  <a:pt x="272918" y="55642"/>
                </a:lnTo>
                <a:lnTo>
                  <a:pt x="273386" y="50224"/>
                </a:lnTo>
                <a:lnTo>
                  <a:pt x="273905" y="40075"/>
                </a:lnTo>
                <a:lnTo>
                  <a:pt x="274135" y="32391"/>
                </a:lnTo>
                <a:lnTo>
                  <a:pt x="272292" y="28055"/>
                </a:lnTo>
                <a:lnTo>
                  <a:pt x="269158" y="23260"/>
                </a:lnTo>
                <a:lnTo>
                  <a:pt x="265164" y="18158"/>
                </a:lnTo>
                <a:lnTo>
                  <a:pt x="255646" y="9949"/>
                </a:lnTo>
                <a:lnTo>
                  <a:pt x="250440" y="6427"/>
                </a:lnTo>
                <a:lnTo>
                  <a:pt x="239577" y="2513"/>
                </a:lnTo>
                <a:lnTo>
                  <a:pt x="228399" y="773"/>
                </a:lnTo>
                <a:lnTo>
                  <a:pt x="217080" y="0"/>
                </a:lnTo>
                <a:lnTo>
                  <a:pt x="205700" y="2196"/>
                </a:lnTo>
                <a:lnTo>
                  <a:pt x="178321" y="11368"/>
                </a:lnTo>
                <a:lnTo>
                  <a:pt x="170316" y="14992"/>
                </a:lnTo>
                <a:lnTo>
                  <a:pt x="162121" y="19314"/>
                </a:lnTo>
                <a:lnTo>
                  <a:pt x="153801" y="24100"/>
                </a:lnTo>
                <a:lnTo>
                  <a:pt x="145396" y="28243"/>
                </a:lnTo>
                <a:lnTo>
                  <a:pt x="136936" y="31957"/>
                </a:lnTo>
                <a:lnTo>
                  <a:pt x="128438" y="35386"/>
                </a:lnTo>
                <a:lnTo>
                  <a:pt x="120868" y="39577"/>
                </a:lnTo>
                <a:lnTo>
                  <a:pt x="113916" y="44276"/>
                </a:lnTo>
                <a:lnTo>
                  <a:pt x="107377" y="49314"/>
                </a:lnTo>
                <a:lnTo>
                  <a:pt x="101112" y="54577"/>
                </a:lnTo>
                <a:lnTo>
                  <a:pt x="95031" y="59991"/>
                </a:lnTo>
                <a:lnTo>
                  <a:pt x="89071" y="65506"/>
                </a:lnTo>
                <a:lnTo>
                  <a:pt x="83193" y="72039"/>
                </a:lnTo>
                <a:lnTo>
                  <a:pt x="77370" y="79253"/>
                </a:lnTo>
                <a:lnTo>
                  <a:pt x="71582" y="86919"/>
                </a:lnTo>
                <a:lnTo>
                  <a:pt x="66771" y="93935"/>
                </a:lnTo>
                <a:lnTo>
                  <a:pt x="62612" y="100517"/>
                </a:lnTo>
                <a:lnTo>
                  <a:pt x="58886" y="106811"/>
                </a:lnTo>
                <a:lnTo>
                  <a:pt x="55450" y="112911"/>
                </a:lnTo>
                <a:lnTo>
                  <a:pt x="49092" y="124769"/>
                </a:lnTo>
                <a:lnTo>
                  <a:pt x="47015" y="130598"/>
                </a:lnTo>
                <a:lnTo>
                  <a:pt x="45631" y="136389"/>
                </a:lnTo>
                <a:lnTo>
                  <a:pt x="44708" y="142155"/>
                </a:lnTo>
                <a:lnTo>
                  <a:pt x="45046" y="147904"/>
                </a:lnTo>
                <a:lnTo>
                  <a:pt x="46223" y="153641"/>
                </a:lnTo>
                <a:lnTo>
                  <a:pt x="47960" y="159371"/>
                </a:lnTo>
                <a:lnTo>
                  <a:pt x="50071" y="165097"/>
                </a:lnTo>
                <a:lnTo>
                  <a:pt x="52431" y="170818"/>
                </a:lnTo>
                <a:lnTo>
                  <a:pt x="54956" y="176538"/>
                </a:lnTo>
                <a:lnTo>
                  <a:pt x="58545" y="181303"/>
                </a:lnTo>
                <a:lnTo>
                  <a:pt x="67612" y="189138"/>
                </a:lnTo>
                <a:lnTo>
                  <a:pt x="73650" y="193513"/>
                </a:lnTo>
                <a:lnTo>
                  <a:pt x="95800" y="208773"/>
                </a:lnTo>
                <a:lnTo>
                  <a:pt x="137358" y="236659"/>
                </a:lnTo>
                <a:lnTo>
                  <a:pt x="146817" y="241386"/>
                </a:lnTo>
                <a:lnTo>
                  <a:pt x="156933" y="245491"/>
                </a:lnTo>
                <a:lnTo>
                  <a:pt x="167487" y="249179"/>
                </a:lnTo>
                <a:lnTo>
                  <a:pt x="179285" y="252591"/>
                </a:lnTo>
                <a:lnTo>
                  <a:pt x="191913" y="255818"/>
                </a:lnTo>
                <a:lnTo>
                  <a:pt x="205095" y="258922"/>
                </a:lnTo>
                <a:lnTo>
                  <a:pt x="216740" y="260991"/>
                </a:lnTo>
                <a:lnTo>
                  <a:pt x="227361" y="262370"/>
                </a:lnTo>
                <a:lnTo>
                  <a:pt x="237299" y="263290"/>
                </a:lnTo>
                <a:lnTo>
                  <a:pt x="247734" y="263903"/>
                </a:lnTo>
                <a:lnTo>
                  <a:pt x="269489" y="264584"/>
                </a:lnTo>
                <a:lnTo>
                  <a:pt x="325872" y="265057"/>
                </a:lnTo>
                <a:lnTo>
                  <a:pt x="366947" y="265115"/>
                </a:lnTo>
                <a:lnTo>
                  <a:pt x="377982" y="264167"/>
                </a:lnTo>
                <a:lnTo>
                  <a:pt x="390100" y="262583"/>
                </a:lnTo>
                <a:lnTo>
                  <a:pt x="402942" y="260574"/>
                </a:lnTo>
                <a:lnTo>
                  <a:pt x="412455" y="258282"/>
                </a:lnTo>
                <a:lnTo>
                  <a:pt x="425566" y="253196"/>
                </a:lnTo>
                <a:lnTo>
                  <a:pt x="438302" y="249529"/>
                </a:lnTo>
                <a:lnTo>
                  <a:pt x="440792" y="248061"/>
                </a:lnTo>
                <a:lnTo>
                  <a:pt x="442450" y="246131"/>
                </a:lnTo>
                <a:lnTo>
                  <a:pt x="445770" y="2394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9"/>
          <p:cNvSpPr/>
          <p:nvPr/>
        </p:nvSpPr>
        <p:spPr>
          <a:xfrm>
            <a:off x="1571624" y="4612004"/>
            <a:ext cx="60009" cy="233810"/>
          </a:xfrm>
          <a:custGeom>
            <a:avLst/>
            <a:gdLst/>
            <a:ahLst/>
            <a:cxnLst/>
            <a:rect l="0" t="0" r="0" b="0"/>
            <a:pathLst>
              <a:path w="60009" h="233810">
                <a:moveTo>
                  <a:pt x="0" y="0"/>
                </a:moveTo>
                <a:lnTo>
                  <a:pt x="9102" y="9103"/>
                </a:lnTo>
                <a:lnTo>
                  <a:pt x="11783" y="12736"/>
                </a:lnTo>
                <a:lnTo>
                  <a:pt x="13571" y="16111"/>
                </a:lnTo>
                <a:lnTo>
                  <a:pt x="14762" y="19313"/>
                </a:lnTo>
                <a:lnTo>
                  <a:pt x="16509" y="26210"/>
                </a:lnTo>
                <a:lnTo>
                  <a:pt x="20990" y="46574"/>
                </a:lnTo>
                <a:lnTo>
                  <a:pt x="22566" y="55815"/>
                </a:lnTo>
                <a:lnTo>
                  <a:pt x="23617" y="63880"/>
                </a:lnTo>
                <a:lnTo>
                  <a:pt x="24317" y="71162"/>
                </a:lnTo>
                <a:lnTo>
                  <a:pt x="24784" y="78874"/>
                </a:lnTo>
                <a:lnTo>
                  <a:pt x="25303" y="95063"/>
                </a:lnTo>
                <a:lnTo>
                  <a:pt x="27346" y="110048"/>
                </a:lnTo>
                <a:lnTo>
                  <a:pt x="37419" y="169027"/>
                </a:lnTo>
                <a:lnTo>
                  <a:pt x="39234" y="182217"/>
                </a:lnTo>
                <a:lnTo>
                  <a:pt x="40443" y="192916"/>
                </a:lnTo>
                <a:lnTo>
                  <a:pt x="42202" y="201953"/>
                </a:lnTo>
                <a:lnTo>
                  <a:pt x="44327" y="209883"/>
                </a:lnTo>
                <a:lnTo>
                  <a:pt x="46697" y="217075"/>
                </a:lnTo>
                <a:lnTo>
                  <a:pt x="48276" y="222822"/>
                </a:lnTo>
                <a:lnTo>
                  <a:pt x="49329" y="227606"/>
                </a:lnTo>
                <a:lnTo>
                  <a:pt x="50031" y="231748"/>
                </a:lnTo>
                <a:lnTo>
                  <a:pt x="51452" y="233556"/>
                </a:lnTo>
                <a:lnTo>
                  <a:pt x="53352" y="233809"/>
                </a:lnTo>
                <a:lnTo>
                  <a:pt x="60008" y="23145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0"/>
          <p:cNvSpPr/>
          <p:nvPr/>
        </p:nvSpPr>
        <p:spPr>
          <a:xfrm>
            <a:off x="1571624" y="4500562"/>
            <a:ext cx="1" cy="8574"/>
          </a:xfrm>
          <a:custGeom>
            <a:avLst/>
            <a:gdLst/>
            <a:ahLst/>
            <a:cxnLst/>
            <a:rect l="0" t="0" r="0" b="0"/>
            <a:pathLst>
              <a:path w="1" h="8574">
                <a:moveTo>
                  <a:pt x="0" y="8573"/>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1"/>
          <p:cNvSpPr/>
          <p:nvPr/>
        </p:nvSpPr>
        <p:spPr>
          <a:xfrm>
            <a:off x="1674494" y="4587177"/>
            <a:ext cx="325757" cy="307721"/>
          </a:xfrm>
          <a:custGeom>
            <a:avLst/>
            <a:gdLst/>
            <a:ahLst/>
            <a:cxnLst/>
            <a:rect l="0" t="0" r="0" b="0"/>
            <a:pathLst>
              <a:path w="325757" h="307721">
                <a:moveTo>
                  <a:pt x="0" y="24827"/>
                </a:moveTo>
                <a:lnTo>
                  <a:pt x="9102" y="38480"/>
                </a:lnTo>
                <a:lnTo>
                  <a:pt x="12736" y="45360"/>
                </a:lnTo>
                <a:lnTo>
                  <a:pt x="16111" y="52803"/>
                </a:lnTo>
                <a:lnTo>
                  <a:pt x="19313" y="60623"/>
                </a:lnTo>
                <a:lnTo>
                  <a:pt x="22400" y="67741"/>
                </a:lnTo>
                <a:lnTo>
                  <a:pt x="28371" y="80730"/>
                </a:lnTo>
                <a:lnTo>
                  <a:pt x="37088" y="98753"/>
                </a:lnTo>
                <a:lnTo>
                  <a:pt x="39013" y="105544"/>
                </a:lnTo>
                <a:lnTo>
                  <a:pt x="40296" y="112929"/>
                </a:lnTo>
                <a:lnTo>
                  <a:pt x="41152" y="120709"/>
                </a:lnTo>
                <a:lnTo>
                  <a:pt x="41722" y="127801"/>
                </a:lnTo>
                <a:lnTo>
                  <a:pt x="42102" y="134434"/>
                </a:lnTo>
                <a:lnTo>
                  <a:pt x="42356" y="140761"/>
                </a:lnTo>
                <a:lnTo>
                  <a:pt x="43477" y="146884"/>
                </a:lnTo>
                <a:lnTo>
                  <a:pt x="45178" y="152871"/>
                </a:lnTo>
                <a:lnTo>
                  <a:pt x="47264" y="158767"/>
                </a:lnTo>
                <a:lnTo>
                  <a:pt x="48654" y="165556"/>
                </a:lnTo>
                <a:lnTo>
                  <a:pt x="49581" y="172939"/>
                </a:lnTo>
                <a:lnTo>
                  <a:pt x="50199" y="180718"/>
                </a:lnTo>
                <a:lnTo>
                  <a:pt x="50886" y="186823"/>
                </a:lnTo>
                <a:lnTo>
                  <a:pt x="51069" y="187116"/>
                </a:lnTo>
                <a:lnTo>
                  <a:pt x="51327" y="178429"/>
                </a:lnTo>
                <a:lnTo>
                  <a:pt x="53927" y="168977"/>
                </a:lnTo>
                <a:lnTo>
                  <a:pt x="67909" y="133735"/>
                </a:lnTo>
                <a:lnTo>
                  <a:pt x="72895" y="123150"/>
                </a:lnTo>
                <a:lnTo>
                  <a:pt x="78124" y="113236"/>
                </a:lnTo>
                <a:lnTo>
                  <a:pt x="88062" y="95553"/>
                </a:lnTo>
                <a:lnTo>
                  <a:pt x="95654" y="81344"/>
                </a:lnTo>
                <a:lnTo>
                  <a:pt x="99964" y="74888"/>
                </a:lnTo>
                <a:lnTo>
                  <a:pt x="104743" y="68679"/>
                </a:lnTo>
                <a:lnTo>
                  <a:pt x="109834" y="62634"/>
                </a:lnTo>
                <a:lnTo>
                  <a:pt x="115133" y="57652"/>
                </a:lnTo>
                <a:lnTo>
                  <a:pt x="120570" y="53378"/>
                </a:lnTo>
                <a:lnTo>
                  <a:pt x="126100" y="49576"/>
                </a:lnTo>
                <a:lnTo>
                  <a:pt x="134785" y="40272"/>
                </a:lnTo>
                <a:lnTo>
                  <a:pt x="138434" y="35124"/>
                </a:lnTo>
                <a:lnTo>
                  <a:pt x="147569" y="26863"/>
                </a:lnTo>
                <a:lnTo>
                  <a:pt x="165962" y="14319"/>
                </a:lnTo>
                <a:lnTo>
                  <a:pt x="173506" y="9249"/>
                </a:lnTo>
                <a:lnTo>
                  <a:pt x="180441" y="5870"/>
                </a:lnTo>
                <a:lnTo>
                  <a:pt x="186969" y="3616"/>
                </a:lnTo>
                <a:lnTo>
                  <a:pt x="193226" y="2114"/>
                </a:lnTo>
                <a:lnTo>
                  <a:pt x="199303" y="1113"/>
                </a:lnTo>
                <a:lnTo>
                  <a:pt x="205259" y="445"/>
                </a:lnTo>
                <a:lnTo>
                  <a:pt x="211134" y="0"/>
                </a:lnTo>
                <a:lnTo>
                  <a:pt x="215051" y="656"/>
                </a:lnTo>
                <a:lnTo>
                  <a:pt x="217663" y="2046"/>
                </a:lnTo>
                <a:lnTo>
                  <a:pt x="219404" y="3925"/>
                </a:lnTo>
                <a:lnTo>
                  <a:pt x="223878" y="11093"/>
                </a:lnTo>
                <a:lnTo>
                  <a:pt x="229042" y="20628"/>
                </a:lnTo>
                <a:lnTo>
                  <a:pt x="234511" y="31216"/>
                </a:lnTo>
                <a:lnTo>
                  <a:pt x="236351" y="36707"/>
                </a:lnTo>
                <a:lnTo>
                  <a:pt x="237578" y="42272"/>
                </a:lnTo>
                <a:lnTo>
                  <a:pt x="238395" y="47887"/>
                </a:lnTo>
                <a:lnTo>
                  <a:pt x="241844" y="66826"/>
                </a:lnTo>
                <a:lnTo>
                  <a:pt x="246551" y="92071"/>
                </a:lnTo>
                <a:lnTo>
                  <a:pt x="251819" y="122341"/>
                </a:lnTo>
                <a:lnTo>
                  <a:pt x="254557" y="135557"/>
                </a:lnTo>
                <a:lnTo>
                  <a:pt x="257335" y="147225"/>
                </a:lnTo>
                <a:lnTo>
                  <a:pt x="260139" y="157861"/>
                </a:lnTo>
                <a:lnTo>
                  <a:pt x="262961" y="166856"/>
                </a:lnTo>
                <a:lnTo>
                  <a:pt x="265795" y="174759"/>
                </a:lnTo>
                <a:lnTo>
                  <a:pt x="268637" y="181931"/>
                </a:lnTo>
                <a:lnTo>
                  <a:pt x="271484" y="192429"/>
                </a:lnTo>
                <a:lnTo>
                  <a:pt x="274335" y="205142"/>
                </a:lnTo>
                <a:lnTo>
                  <a:pt x="277187" y="219332"/>
                </a:lnTo>
                <a:lnTo>
                  <a:pt x="280042" y="230697"/>
                </a:lnTo>
                <a:lnTo>
                  <a:pt x="282897" y="240179"/>
                </a:lnTo>
                <a:lnTo>
                  <a:pt x="285753" y="248405"/>
                </a:lnTo>
                <a:lnTo>
                  <a:pt x="289562" y="257699"/>
                </a:lnTo>
                <a:lnTo>
                  <a:pt x="294007" y="267706"/>
                </a:lnTo>
                <a:lnTo>
                  <a:pt x="298875" y="278186"/>
                </a:lnTo>
                <a:lnTo>
                  <a:pt x="304025" y="286125"/>
                </a:lnTo>
                <a:lnTo>
                  <a:pt x="309363" y="292371"/>
                </a:lnTo>
                <a:lnTo>
                  <a:pt x="325756" y="3077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2"/>
          <p:cNvSpPr/>
          <p:nvPr/>
        </p:nvSpPr>
        <p:spPr>
          <a:xfrm>
            <a:off x="2128837" y="4457700"/>
            <a:ext cx="93592" cy="385763"/>
          </a:xfrm>
          <a:custGeom>
            <a:avLst/>
            <a:gdLst/>
            <a:ahLst/>
            <a:cxnLst/>
            <a:rect l="0" t="0" r="0" b="0"/>
            <a:pathLst>
              <a:path w="93592" h="385763">
                <a:moveTo>
                  <a:pt x="0" y="0"/>
                </a:moveTo>
                <a:lnTo>
                  <a:pt x="9102" y="9102"/>
                </a:lnTo>
                <a:lnTo>
                  <a:pt x="12735" y="13688"/>
                </a:lnTo>
                <a:lnTo>
                  <a:pt x="16110" y="18650"/>
                </a:lnTo>
                <a:lnTo>
                  <a:pt x="19313" y="23863"/>
                </a:lnTo>
                <a:lnTo>
                  <a:pt x="22400" y="29243"/>
                </a:lnTo>
                <a:lnTo>
                  <a:pt x="28371" y="40302"/>
                </a:lnTo>
                <a:lnTo>
                  <a:pt x="32249" y="49728"/>
                </a:lnTo>
                <a:lnTo>
                  <a:pt x="36739" y="61727"/>
                </a:lnTo>
                <a:lnTo>
                  <a:pt x="53083" y="108395"/>
                </a:lnTo>
                <a:lnTo>
                  <a:pt x="56343" y="118936"/>
                </a:lnTo>
                <a:lnTo>
                  <a:pt x="68421" y="160689"/>
                </a:lnTo>
                <a:lnTo>
                  <a:pt x="71331" y="169990"/>
                </a:lnTo>
                <a:lnTo>
                  <a:pt x="73272" y="180002"/>
                </a:lnTo>
                <a:lnTo>
                  <a:pt x="74565" y="190486"/>
                </a:lnTo>
                <a:lnTo>
                  <a:pt x="75428" y="201285"/>
                </a:lnTo>
                <a:lnTo>
                  <a:pt x="76955" y="212295"/>
                </a:lnTo>
                <a:lnTo>
                  <a:pt x="78926" y="223445"/>
                </a:lnTo>
                <a:lnTo>
                  <a:pt x="81192" y="234688"/>
                </a:lnTo>
                <a:lnTo>
                  <a:pt x="83656" y="249804"/>
                </a:lnTo>
                <a:lnTo>
                  <a:pt x="88933" y="286918"/>
                </a:lnTo>
                <a:lnTo>
                  <a:pt x="90721" y="303674"/>
                </a:lnTo>
                <a:lnTo>
                  <a:pt x="91913" y="318654"/>
                </a:lnTo>
                <a:lnTo>
                  <a:pt x="93238" y="343554"/>
                </a:lnTo>
                <a:lnTo>
                  <a:pt x="93591" y="352861"/>
                </a:lnTo>
                <a:lnTo>
                  <a:pt x="85725"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3"/>
          <p:cNvSpPr/>
          <p:nvPr/>
        </p:nvSpPr>
        <p:spPr>
          <a:xfrm>
            <a:off x="2025967" y="4526812"/>
            <a:ext cx="565786" cy="260375"/>
          </a:xfrm>
          <a:custGeom>
            <a:avLst/>
            <a:gdLst/>
            <a:ahLst/>
            <a:cxnLst/>
            <a:rect l="0" t="0" r="0" b="0"/>
            <a:pathLst>
              <a:path w="565786" h="260375">
                <a:moveTo>
                  <a:pt x="0" y="102338"/>
                </a:moveTo>
                <a:lnTo>
                  <a:pt x="56741" y="102338"/>
                </a:lnTo>
                <a:lnTo>
                  <a:pt x="162232" y="96446"/>
                </a:lnTo>
                <a:lnTo>
                  <a:pt x="214661" y="94957"/>
                </a:lnTo>
                <a:lnTo>
                  <a:pt x="235500" y="93607"/>
                </a:lnTo>
                <a:lnTo>
                  <a:pt x="253202" y="91755"/>
                </a:lnTo>
                <a:lnTo>
                  <a:pt x="268814" y="89567"/>
                </a:lnTo>
                <a:lnTo>
                  <a:pt x="284937" y="86204"/>
                </a:lnTo>
                <a:lnTo>
                  <a:pt x="301401" y="82057"/>
                </a:lnTo>
                <a:lnTo>
                  <a:pt x="318091" y="77387"/>
                </a:lnTo>
                <a:lnTo>
                  <a:pt x="332076" y="74274"/>
                </a:lnTo>
                <a:lnTo>
                  <a:pt x="344256" y="72198"/>
                </a:lnTo>
                <a:lnTo>
                  <a:pt x="355234" y="70815"/>
                </a:lnTo>
                <a:lnTo>
                  <a:pt x="372512" y="66737"/>
                </a:lnTo>
                <a:lnTo>
                  <a:pt x="386541" y="61750"/>
                </a:lnTo>
                <a:lnTo>
                  <a:pt x="399126" y="56359"/>
                </a:lnTo>
                <a:lnTo>
                  <a:pt x="408529" y="50788"/>
                </a:lnTo>
                <a:lnTo>
                  <a:pt x="415884" y="45137"/>
                </a:lnTo>
                <a:lnTo>
                  <a:pt x="422327" y="39450"/>
                </a:lnTo>
                <a:lnTo>
                  <a:pt x="424427" y="35647"/>
                </a:lnTo>
                <a:lnTo>
                  <a:pt x="425826" y="31207"/>
                </a:lnTo>
                <a:lnTo>
                  <a:pt x="426759" y="26343"/>
                </a:lnTo>
                <a:lnTo>
                  <a:pt x="427796" y="18397"/>
                </a:lnTo>
                <a:lnTo>
                  <a:pt x="428072" y="14945"/>
                </a:lnTo>
                <a:lnTo>
                  <a:pt x="426352" y="11691"/>
                </a:lnTo>
                <a:lnTo>
                  <a:pt x="419359" y="5535"/>
                </a:lnTo>
                <a:lnTo>
                  <a:pt x="412442" y="2164"/>
                </a:lnTo>
                <a:lnTo>
                  <a:pt x="405240" y="666"/>
                </a:lnTo>
                <a:lnTo>
                  <a:pt x="395689" y="0"/>
                </a:lnTo>
                <a:lnTo>
                  <a:pt x="385094" y="2244"/>
                </a:lnTo>
                <a:lnTo>
                  <a:pt x="374988" y="6417"/>
                </a:lnTo>
                <a:lnTo>
                  <a:pt x="362991" y="14121"/>
                </a:lnTo>
                <a:lnTo>
                  <a:pt x="353099" y="19632"/>
                </a:lnTo>
                <a:lnTo>
                  <a:pt x="347794" y="23388"/>
                </a:lnTo>
                <a:lnTo>
                  <a:pt x="342353" y="27797"/>
                </a:lnTo>
                <a:lnTo>
                  <a:pt x="336820" y="32641"/>
                </a:lnTo>
                <a:lnTo>
                  <a:pt x="328133" y="40564"/>
                </a:lnTo>
                <a:lnTo>
                  <a:pt x="324483" y="44010"/>
                </a:lnTo>
                <a:lnTo>
                  <a:pt x="320144" y="49166"/>
                </a:lnTo>
                <a:lnTo>
                  <a:pt x="315347" y="55459"/>
                </a:lnTo>
                <a:lnTo>
                  <a:pt x="310244" y="62513"/>
                </a:lnTo>
                <a:lnTo>
                  <a:pt x="304937" y="69120"/>
                </a:lnTo>
                <a:lnTo>
                  <a:pt x="299493" y="75430"/>
                </a:lnTo>
                <a:lnTo>
                  <a:pt x="293960" y="81542"/>
                </a:lnTo>
                <a:lnTo>
                  <a:pt x="289318" y="88474"/>
                </a:lnTo>
                <a:lnTo>
                  <a:pt x="285271" y="95953"/>
                </a:lnTo>
                <a:lnTo>
                  <a:pt x="281621" y="103796"/>
                </a:lnTo>
                <a:lnTo>
                  <a:pt x="279187" y="110930"/>
                </a:lnTo>
                <a:lnTo>
                  <a:pt x="277565" y="117590"/>
                </a:lnTo>
                <a:lnTo>
                  <a:pt x="276483" y="123936"/>
                </a:lnTo>
                <a:lnTo>
                  <a:pt x="275762" y="130071"/>
                </a:lnTo>
                <a:lnTo>
                  <a:pt x="275281" y="136067"/>
                </a:lnTo>
                <a:lnTo>
                  <a:pt x="274961" y="141969"/>
                </a:lnTo>
                <a:lnTo>
                  <a:pt x="275700" y="148761"/>
                </a:lnTo>
                <a:lnTo>
                  <a:pt x="277145" y="156147"/>
                </a:lnTo>
                <a:lnTo>
                  <a:pt x="279061" y="163928"/>
                </a:lnTo>
                <a:lnTo>
                  <a:pt x="281291" y="171020"/>
                </a:lnTo>
                <a:lnTo>
                  <a:pt x="283730" y="177653"/>
                </a:lnTo>
                <a:lnTo>
                  <a:pt x="286308" y="183981"/>
                </a:lnTo>
                <a:lnTo>
                  <a:pt x="289932" y="190104"/>
                </a:lnTo>
                <a:lnTo>
                  <a:pt x="294253" y="196091"/>
                </a:lnTo>
                <a:lnTo>
                  <a:pt x="299039" y="201987"/>
                </a:lnTo>
                <a:lnTo>
                  <a:pt x="305087" y="206871"/>
                </a:lnTo>
                <a:lnTo>
                  <a:pt x="319427" y="214837"/>
                </a:lnTo>
                <a:lnTo>
                  <a:pt x="327251" y="219247"/>
                </a:lnTo>
                <a:lnTo>
                  <a:pt x="335325" y="224092"/>
                </a:lnTo>
                <a:lnTo>
                  <a:pt x="343565" y="229228"/>
                </a:lnTo>
                <a:lnTo>
                  <a:pt x="351916" y="233604"/>
                </a:lnTo>
                <a:lnTo>
                  <a:pt x="368814" y="241005"/>
                </a:lnTo>
                <a:lnTo>
                  <a:pt x="378274" y="244313"/>
                </a:lnTo>
                <a:lnTo>
                  <a:pt x="388390" y="247471"/>
                </a:lnTo>
                <a:lnTo>
                  <a:pt x="398944" y="250528"/>
                </a:lnTo>
                <a:lnTo>
                  <a:pt x="412648" y="253519"/>
                </a:lnTo>
                <a:lnTo>
                  <a:pt x="428451" y="256465"/>
                </a:lnTo>
                <a:lnTo>
                  <a:pt x="445654" y="259382"/>
                </a:lnTo>
                <a:lnTo>
                  <a:pt x="459980" y="260374"/>
                </a:lnTo>
                <a:lnTo>
                  <a:pt x="472388" y="260082"/>
                </a:lnTo>
                <a:lnTo>
                  <a:pt x="483518" y="258936"/>
                </a:lnTo>
                <a:lnTo>
                  <a:pt x="493795" y="257219"/>
                </a:lnTo>
                <a:lnTo>
                  <a:pt x="503504" y="255122"/>
                </a:lnTo>
                <a:lnTo>
                  <a:pt x="520960" y="250252"/>
                </a:lnTo>
                <a:lnTo>
                  <a:pt x="528282" y="247620"/>
                </a:lnTo>
                <a:lnTo>
                  <a:pt x="565785" y="2309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4"/>
          <p:cNvSpPr/>
          <p:nvPr/>
        </p:nvSpPr>
        <p:spPr>
          <a:xfrm>
            <a:off x="2655393" y="4560570"/>
            <a:ext cx="270687" cy="251962"/>
          </a:xfrm>
          <a:custGeom>
            <a:avLst/>
            <a:gdLst/>
            <a:ahLst/>
            <a:cxnLst/>
            <a:rect l="0" t="0" r="0" b="0"/>
            <a:pathLst>
              <a:path w="270687" h="251962">
                <a:moveTo>
                  <a:pt x="4939" y="0"/>
                </a:moveTo>
                <a:lnTo>
                  <a:pt x="388" y="9102"/>
                </a:lnTo>
                <a:lnTo>
                  <a:pt x="0" y="13688"/>
                </a:lnTo>
                <a:lnTo>
                  <a:pt x="694" y="18650"/>
                </a:lnTo>
                <a:lnTo>
                  <a:pt x="2109" y="23863"/>
                </a:lnTo>
                <a:lnTo>
                  <a:pt x="3052" y="29244"/>
                </a:lnTo>
                <a:lnTo>
                  <a:pt x="3681" y="34736"/>
                </a:lnTo>
                <a:lnTo>
                  <a:pt x="4101" y="40302"/>
                </a:lnTo>
                <a:lnTo>
                  <a:pt x="4380" y="45918"/>
                </a:lnTo>
                <a:lnTo>
                  <a:pt x="4690" y="57238"/>
                </a:lnTo>
                <a:lnTo>
                  <a:pt x="5726" y="66733"/>
                </a:lnTo>
                <a:lnTo>
                  <a:pt x="9416" y="92525"/>
                </a:lnTo>
                <a:lnTo>
                  <a:pt x="10781" y="104545"/>
                </a:lnTo>
                <a:lnTo>
                  <a:pt x="11691" y="115417"/>
                </a:lnTo>
                <a:lnTo>
                  <a:pt x="12298" y="125522"/>
                </a:lnTo>
                <a:lnTo>
                  <a:pt x="13655" y="138926"/>
                </a:lnTo>
                <a:lnTo>
                  <a:pt x="17703" y="171600"/>
                </a:lnTo>
                <a:lnTo>
                  <a:pt x="20116" y="184884"/>
                </a:lnTo>
                <a:lnTo>
                  <a:pt x="22677" y="195647"/>
                </a:lnTo>
                <a:lnTo>
                  <a:pt x="25336" y="204725"/>
                </a:lnTo>
                <a:lnTo>
                  <a:pt x="27110" y="212684"/>
                </a:lnTo>
                <a:lnTo>
                  <a:pt x="28292" y="219894"/>
                </a:lnTo>
                <a:lnTo>
                  <a:pt x="29080" y="226606"/>
                </a:lnTo>
                <a:lnTo>
                  <a:pt x="30558" y="232033"/>
                </a:lnTo>
                <a:lnTo>
                  <a:pt x="32496" y="236603"/>
                </a:lnTo>
                <a:lnTo>
                  <a:pt x="36236" y="244222"/>
                </a:lnTo>
                <a:lnTo>
                  <a:pt x="38342" y="251961"/>
                </a:lnTo>
                <a:lnTo>
                  <a:pt x="38638" y="251794"/>
                </a:lnTo>
                <a:lnTo>
                  <a:pt x="38966" y="248115"/>
                </a:lnTo>
                <a:lnTo>
                  <a:pt x="39151" y="236287"/>
                </a:lnTo>
                <a:lnTo>
                  <a:pt x="39194" y="229477"/>
                </a:lnTo>
                <a:lnTo>
                  <a:pt x="38253" y="224422"/>
                </a:lnTo>
                <a:lnTo>
                  <a:pt x="36674" y="218194"/>
                </a:lnTo>
                <a:lnTo>
                  <a:pt x="34668" y="211185"/>
                </a:lnTo>
                <a:lnTo>
                  <a:pt x="33331" y="198893"/>
                </a:lnTo>
                <a:lnTo>
                  <a:pt x="32439" y="183077"/>
                </a:lnTo>
                <a:lnTo>
                  <a:pt x="31845" y="164914"/>
                </a:lnTo>
                <a:lnTo>
                  <a:pt x="32401" y="148995"/>
                </a:lnTo>
                <a:lnTo>
                  <a:pt x="33725" y="134572"/>
                </a:lnTo>
                <a:lnTo>
                  <a:pt x="35559" y="121147"/>
                </a:lnTo>
                <a:lnTo>
                  <a:pt x="37735" y="110292"/>
                </a:lnTo>
                <a:lnTo>
                  <a:pt x="40138" y="101151"/>
                </a:lnTo>
                <a:lnTo>
                  <a:pt x="42692" y="93151"/>
                </a:lnTo>
                <a:lnTo>
                  <a:pt x="45348" y="85913"/>
                </a:lnTo>
                <a:lnTo>
                  <a:pt x="48071" y="79183"/>
                </a:lnTo>
                <a:lnTo>
                  <a:pt x="50838" y="72791"/>
                </a:lnTo>
                <a:lnTo>
                  <a:pt x="54589" y="67577"/>
                </a:lnTo>
                <a:lnTo>
                  <a:pt x="58994" y="63149"/>
                </a:lnTo>
                <a:lnTo>
                  <a:pt x="63836" y="59244"/>
                </a:lnTo>
                <a:lnTo>
                  <a:pt x="68969" y="55688"/>
                </a:lnTo>
                <a:lnTo>
                  <a:pt x="74295" y="52365"/>
                </a:lnTo>
                <a:lnTo>
                  <a:pt x="79752" y="49198"/>
                </a:lnTo>
                <a:lnTo>
                  <a:pt x="90894" y="43138"/>
                </a:lnTo>
                <a:lnTo>
                  <a:pt x="113569" y="31487"/>
                </a:lnTo>
                <a:lnTo>
                  <a:pt x="120222" y="29563"/>
                </a:lnTo>
                <a:lnTo>
                  <a:pt x="127514" y="28282"/>
                </a:lnTo>
                <a:lnTo>
                  <a:pt x="135233" y="27427"/>
                </a:lnTo>
                <a:lnTo>
                  <a:pt x="142284" y="26857"/>
                </a:lnTo>
                <a:lnTo>
                  <a:pt x="148890" y="26477"/>
                </a:lnTo>
                <a:lnTo>
                  <a:pt x="155199" y="26224"/>
                </a:lnTo>
                <a:lnTo>
                  <a:pt x="165120" y="25102"/>
                </a:lnTo>
                <a:lnTo>
                  <a:pt x="191383" y="21316"/>
                </a:lnTo>
                <a:lnTo>
                  <a:pt x="204482" y="19926"/>
                </a:lnTo>
                <a:lnTo>
                  <a:pt x="217025" y="18999"/>
                </a:lnTo>
                <a:lnTo>
                  <a:pt x="245262" y="17694"/>
                </a:lnTo>
                <a:lnTo>
                  <a:pt x="270686"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5"/>
          <p:cNvSpPr/>
          <p:nvPr/>
        </p:nvSpPr>
        <p:spPr>
          <a:xfrm>
            <a:off x="2968942" y="4586287"/>
            <a:ext cx="68581" cy="253834"/>
          </a:xfrm>
          <a:custGeom>
            <a:avLst/>
            <a:gdLst/>
            <a:ahLst/>
            <a:cxnLst/>
            <a:rect l="0" t="0" r="0" b="0"/>
            <a:pathLst>
              <a:path w="68581" h="253834">
                <a:moveTo>
                  <a:pt x="0" y="0"/>
                </a:moveTo>
                <a:lnTo>
                  <a:pt x="0" y="13653"/>
                </a:lnTo>
                <a:lnTo>
                  <a:pt x="952" y="19579"/>
                </a:lnTo>
                <a:lnTo>
                  <a:pt x="2540" y="25436"/>
                </a:lnTo>
                <a:lnTo>
                  <a:pt x="4551" y="31244"/>
                </a:lnTo>
                <a:lnTo>
                  <a:pt x="5891" y="37023"/>
                </a:lnTo>
                <a:lnTo>
                  <a:pt x="6785" y="42779"/>
                </a:lnTo>
                <a:lnTo>
                  <a:pt x="8731" y="59970"/>
                </a:lnTo>
                <a:lnTo>
                  <a:pt x="12770" y="93011"/>
                </a:lnTo>
                <a:lnTo>
                  <a:pt x="15181" y="106775"/>
                </a:lnTo>
                <a:lnTo>
                  <a:pt x="17741" y="117856"/>
                </a:lnTo>
                <a:lnTo>
                  <a:pt x="20400" y="127148"/>
                </a:lnTo>
                <a:lnTo>
                  <a:pt x="33243" y="176633"/>
                </a:lnTo>
                <a:lnTo>
                  <a:pt x="38355" y="193003"/>
                </a:lnTo>
                <a:lnTo>
                  <a:pt x="43667" y="207726"/>
                </a:lnTo>
                <a:lnTo>
                  <a:pt x="49114" y="221352"/>
                </a:lnTo>
                <a:lnTo>
                  <a:pt x="53698" y="231388"/>
                </a:lnTo>
                <a:lnTo>
                  <a:pt x="57706" y="239031"/>
                </a:lnTo>
                <a:lnTo>
                  <a:pt x="66432" y="253591"/>
                </a:lnTo>
                <a:lnTo>
                  <a:pt x="67148" y="253833"/>
                </a:lnTo>
                <a:lnTo>
                  <a:pt x="67625" y="253042"/>
                </a:lnTo>
                <a:lnTo>
                  <a:pt x="68580" y="2486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6"/>
          <p:cNvSpPr/>
          <p:nvPr/>
        </p:nvSpPr>
        <p:spPr>
          <a:xfrm>
            <a:off x="2977514" y="4431982"/>
            <a:ext cx="8574" cy="34291"/>
          </a:xfrm>
          <a:custGeom>
            <a:avLst/>
            <a:gdLst/>
            <a:ahLst/>
            <a:cxnLst/>
            <a:rect l="0" t="0" r="0" b="0"/>
            <a:pathLst>
              <a:path w="8574" h="34291">
                <a:moveTo>
                  <a:pt x="0" y="34290"/>
                </a:moveTo>
                <a:lnTo>
                  <a:pt x="2540" y="26671"/>
                </a:lnTo>
                <a:lnTo>
                  <a:pt x="85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7"/>
          <p:cNvSpPr/>
          <p:nvPr/>
        </p:nvSpPr>
        <p:spPr>
          <a:xfrm>
            <a:off x="3133469" y="4500608"/>
            <a:ext cx="255365" cy="282802"/>
          </a:xfrm>
          <a:custGeom>
            <a:avLst/>
            <a:gdLst/>
            <a:ahLst/>
            <a:cxnLst/>
            <a:rect l="0" t="0" r="0" b="0"/>
            <a:pathLst>
              <a:path w="255365" h="282802">
                <a:moveTo>
                  <a:pt x="24068" y="34244"/>
                </a:moveTo>
                <a:lnTo>
                  <a:pt x="24068" y="68318"/>
                </a:lnTo>
                <a:lnTo>
                  <a:pt x="23115" y="73153"/>
                </a:lnTo>
                <a:lnTo>
                  <a:pt x="21528" y="78281"/>
                </a:lnTo>
                <a:lnTo>
                  <a:pt x="19517" y="83604"/>
                </a:lnTo>
                <a:lnTo>
                  <a:pt x="17224" y="90964"/>
                </a:lnTo>
                <a:lnTo>
                  <a:pt x="12136" y="109300"/>
                </a:lnTo>
                <a:lnTo>
                  <a:pt x="9446" y="117619"/>
                </a:lnTo>
                <a:lnTo>
                  <a:pt x="6700" y="125070"/>
                </a:lnTo>
                <a:lnTo>
                  <a:pt x="3917" y="131942"/>
                </a:lnTo>
                <a:lnTo>
                  <a:pt x="2061" y="143191"/>
                </a:lnTo>
                <a:lnTo>
                  <a:pt x="824" y="157358"/>
                </a:lnTo>
                <a:lnTo>
                  <a:pt x="0" y="173470"/>
                </a:lnTo>
                <a:lnTo>
                  <a:pt x="403" y="185164"/>
                </a:lnTo>
                <a:lnTo>
                  <a:pt x="1623" y="193912"/>
                </a:lnTo>
                <a:lnTo>
                  <a:pt x="3390" y="200697"/>
                </a:lnTo>
                <a:lnTo>
                  <a:pt x="6472" y="208078"/>
                </a:lnTo>
                <a:lnTo>
                  <a:pt x="10433" y="215856"/>
                </a:lnTo>
                <a:lnTo>
                  <a:pt x="18960" y="231166"/>
                </a:lnTo>
                <a:lnTo>
                  <a:pt x="25926" y="244320"/>
                </a:lnTo>
                <a:lnTo>
                  <a:pt x="30069" y="249542"/>
                </a:lnTo>
                <a:lnTo>
                  <a:pt x="34736" y="253976"/>
                </a:lnTo>
                <a:lnTo>
                  <a:pt x="39753" y="257885"/>
                </a:lnTo>
                <a:lnTo>
                  <a:pt x="45002" y="261443"/>
                </a:lnTo>
                <a:lnTo>
                  <a:pt x="50407" y="264768"/>
                </a:lnTo>
                <a:lnTo>
                  <a:pt x="55915" y="267936"/>
                </a:lnTo>
                <a:lnTo>
                  <a:pt x="67114" y="273997"/>
                </a:lnTo>
                <a:lnTo>
                  <a:pt x="72768" y="276947"/>
                </a:lnTo>
                <a:lnTo>
                  <a:pt x="79395" y="278913"/>
                </a:lnTo>
                <a:lnTo>
                  <a:pt x="86670" y="280225"/>
                </a:lnTo>
                <a:lnTo>
                  <a:pt x="94378" y="281098"/>
                </a:lnTo>
                <a:lnTo>
                  <a:pt x="101421" y="281681"/>
                </a:lnTo>
                <a:lnTo>
                  <a:pt x="108022" y="282070"/>
                </a:lnTo>
                <a:lnTo>
                  <a:pt x="120436" y="282501"/>
                </a:lnTo>
                <a:lnTo>
                  <a:pt x="139087" y="282744"/>
                </a:lnTo>
                <a:lnTo>
                  <a:pt x="154245" y="282801"/>
                </a:lnTo>
                <a:lnTo>
                  <a:pt x="161335" y="281864"/>
                </a:lnTo>
                <a:lnTo>
                  <a:pt x="167967" y="280287"/>
                </a:lnTo>
                <a:lnTo>
                  <a:pt x="174293" y="278282"/>
                </a:lnTo>
                <a:lnTo>
                  <a:pt x="180415" y="275041"/>
                </a:lnTo>
                <a:lnTo>
                  <a:pt x="186402" y="270976"/>
                </a:lnTo>
                <a:lnTo>
                  <a:pt x="192298" y="266360"/>
                </a:lnTo>
                <a:lnTo>
                  <a:pt x="198134" y="262331"/>
                </a:lnTo>
                <a:lnTo>
                  <a:pt x="203930" y="258692"/>
                </a:lnTo>
                <a:lnTo>
                  <a:pt x="209698" y="255314"/>
                </a:lnTo>
                <a:lnTo>
                  <a:pt x="215449" y="251156"/>
                </a:lnTo>
                <a:lnTo>
                  <a:pt x="221188" y="246480"/>
                </a:lnTo>
                <a:lnTo>
                  <a:pt x="226919" y="241457"/>
                </a:lnTo>
                <a:lnTo>
                  <a:pt x="231692" y="236203"/>
                </a:lnTo>
                <a:lnTo>
                  <a:pt x="235826" y="230796"/>
                </a:lnTo>
                <a:lnTo>
                  <a:pt x="239535" y="225286"/>
                </a:lnTo>
                <a:lnTo>
                  <a:pt x="242960" y="219708"/>
                </a:lnTo>
                <a:lnTo>
                  <a:pt x="246196" y="214084"/>
                </a:lnTo>
                <a:lnTo>
                  <a:pt x="249306" y="208430"/>
                </a:lnTo>
                <a:lnTo>
                  <a:pt x="251379" y="202756"/>
                </a:lnTo>
                <a:lnTo>
                  <a:pt x="252761" y="197068"/>
                </a:lnTo>
                <a:lnTo>
                  <a:pt x="253683" y="191371"/>
                </a:lnTo>
                <a:lnTo>
                  <a:pt x="254297" y="184715"/>
                </a:lnTo>
                <a:lnTo>
                  <a:pt x="254707" y="177421"/>
                </a:lnTo>
                <a:lnTo>
                  <a:pt x="255162" y="162648"/>
                </a:lnTo>
                <a:lnTo>
                  <a:pt x="255364" y="149733"/>
                </a:lnTo>
                <a:lnTo>
                  <a:pt x="253513" y="143622"/>
                </a:lnTo>
                <a:lnTo>
                  <a:pt x="250374" y="137642"/>
                </a:lnTo>
                <a:lnTo>
                  <a:pt x="246376" y="131751"/>
                </a:lnTo>
                <a:lnTo>
                  <a:pt x="242758" y="124967"/>
                </a:lnTo>
                <a:lnTo>
                  <a:pt x="239394" y="117586"/>
                </a:lnTo>
                <a:lnTo>
                  <a:pt x="236198" y="109807"/>
                </a:lnTo>
                <a:lnTo>
                  <a:pt x="230259" y="100812"/>
                </a:lnTo>
                <a:lnTo>
                  <a:pt x="222488" y="91005"/>
                </a:lnTo>
                <a:lnTo>
                  <a:pt x="213498" y="80657"/>
                </a:lnTo>
                <a:lnTo>
                  <a:pt x="204647" y="71854"/>
                </a:lnTo>
                <a:lnTo>
                  <a:pt x="195889" y="64080"/>
                </a:lnTo>
                <a:lnTo>
                  <a:pt x="187193" y="56992"/>
                </a:lnTo>
                <a:lnTo>
                  <a:pt x="179491" y="50362"/>
                </a:lnTo>
                <a:lnTo>
                  <a:pt x="172450" y="44037"/>
                </a:lnTo>
                <a:lnTo>
                  <a:pt x="165852" y="37915"/>
                </a:lnTo>
                <a:lnTo>
                  <a:pt x="158596" y="32881"/>
                </a:lnTo>
                <a:lnTo>
                  <a:pt x="150901" y="28574"/>
                </a:lnTo>
                <a:lnTo>
                  <a:pt x="142913" y="24749"/>
                </a:lnTo>
                <a:lnTo>
                  <a:pt x="134731" y="21246"/>
                </a:lnTo>
                <a:lnTo>
                  <a:pt x="126418" y="17959"/>
                </a:lnTo>
                <a:lnTo>
                  <a:pt x="118019" y="14815"/>
                </a:lnTo>
                <a:lnTo>
                  <a:pt x="110514" y="11766"/>
                </a:lnTo>
                <a:lnTo>
                  <a:pt x="103606" y="8781"/>
                </a:lnTo>
                <a:lnTo>
                  <a:pt x="97096" y="5839"/>
                </a:lnTo>
                <a:lnTo>
                  <a:pt x="89898" y="3877"/>
                </a:lnTo>
                <a:lnTo>
                  <a:pt x="82242" y="2570"/>
                </a:lnTo>
                <a:lnTo>
                  <a:pt x="74281" y="1698"/>
                </a:lnTo>
                <a:lnTo>
                  <a:pt x="67068" y="1117"/>
                </a:lnTo>
                <a:lnTo>
                  <a:pt x="60355" y="729"/>
                </a:lnTo>
                <a:lnTo>
                  <a:pt x="48768" y="299"/>
                </a:lnTo>
                <a:lnTo>
                  <a:pt x="34953" y="0"/>
                </a:lnTo>
                <a:lnTo>
                  <a:pt x="31128" y="2514"/>
                </a:lnTo>
                <a:lnTo>
                  <a:pt x="24068" y="85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8"/>
          <p:cNvSpPr/>
          <p:nvPr/>
        </p:nvSpPr>
        <p:spPr>
          <a:xfrm>
            <a:off x="3449002" y="4509728"/>
            <a:ext cx="540069" cy="234617"/>
          </a:xfrm>
          <a:custGeom>
            <a:avLst/>
            <a:gdLst/>
            <a:ahLst/>
            <a:cxnLst/>
            <a:rect l="0" t="0" r="0" b="0"/>
            <a:pathLst>
              <a:path w="540069" h="234617">
                <a:moveTo>
                  <a:pt x="0" y="7979"/>
                </a:moveTo>
                <a:lnTo>
                  <a:pt x="22754" y="7979"/>
                </a:lnTo>
                <a:lnTo>
                  <a:pt x="36465" y="10519"/>
                </a:lnTo>
                <a:lnTo>
                  <a:pt x="46687" y="13871"/>
                </a:lnTo>
                <a:lnTo>
                  <a:pt x="62199" y="16710"/>
                </a:lnTo>
                <a:lnTo>
                  <a:pt x="69871" y="20749"/>
                </a:lnTo>
                <a:lnTo>
                  <a:pt x="73251" y="24113"/>
                </a:lnTo>
                <a:lnTo>
                  <a:pt x="76457" y="28260"/>
                </a:lnTo>
                <a:lnTo>
                  <a:pt x="79546" y="32929"/>
                </a:lnTo>
                <a:lnTo>
                  <a:pt x="82558" y="36995"/>
                </a:lnTo>
                <a:lnTo>
                  <a:pt x="88445" y="44053"/>
                </a:lnTo>
                <a:lnTo>
                  <a:pt x="90396" y="48221"/>
                </a:lnTo>
                <a:lnTo>
                  <a:pt x="91696" y="52904"/>
                </a:lnTo>
                <a:lnTo>
                  <a:pt x="92563" y="57932"/>
                </a:lnTo>
                <a:lnTo>
                  <a:pt x="95046" y="66046"/>
                </a:lnTo>
                <a:lnTo>
                  <a:pt x="98607" y="76218"/>
                </a:lnTo>
                <a:lnTo>
                  <a:pt x="102886" y="87761"/>
                </a:lnTo>
                <a:lnTo>
                  <a:pt x="105738" y="97362"/>
                </a:lnTo>
                <a:lnTo>
                  <a:pt x="107640" y="105668"/>
                </a:lnTo>
                <a:lnTo>
                  <a:pt x="108907" y="113110"/>
                </a:lnTo>
                <a:lnTo>
                  <a:pt x="110705" y="119976"/>
                </a:lnTo>
                <a:lnTo>
                  <a:pt x="112856" y="126459"/>
                </a:lnTo>
                <a:lnTo>
                  <a:pt x="115242" y="132686"/>
                </a:lnTo>
                <a:lnTo>
                  <a:pt x="116833" y="139694"/>
                </a:lnTo>
                <a:lnTo>
                  <a:pt x="117894" y="147224"/>
                </a:lnTo>
                <a:lnTo>
                  <a:pt x="118601" y="155102"/>
                </a:lnTo>
                <a:lnTo>
                  <a:pt x="119072" y="162258"/>
                </a:lnTo>
                <a:lnTo>
                  <a:pt x="119387" y="168934"/>
                </a:lnTo>
                <a:lnTo>
                  <a:pt x="119735" y="181432"/>
                </a:lnTo>
                <a:lnTo>
                  <a:pt x="120004" y="233634"/>
                </a:lnTo>
                <a:lnTo>
                  <a:pt x="120961" y="234616"/>
                </a:lnTo>
                <a:lnTo>
                  <a:pt x="122550" y="234317"/>
                </a:lnTo>
                <a:lnTo>
                  <a:pt x="124563" y="233166"/>
                </a:lnTo>
                <a:lnTo>
                  <a:pt x="126857" y="228589"/>
                </a:lnTo>
                <a:lnTo>
                  <a:pt x="129339" y="221728"/>
                </a:lnTo>
                <a:lnTo>
                  <a:pt x="131946" y="213343"/>
                </a:lnTo>
                <a:lnTo>
                  <a:pt x="137382" y="193867"/>
                </a:lnTo>
                <a:lnTo>
                  <a:pt x="140166" y="183339"/>
                </a:lnTo>
                <a:lnTo>
                  <a:pt x="143926" y="171558"/>
                </a:lnTo>
                <a:lnTo>
                  <a:pt x="148339" y="158942"/>
                </a:lnTo>
                <a:lnTo>
                  <a:pt x="153185" y="145768"/>
                </a:lnTo>
                <a:lnTo>
                  <a:pt x="166190" y="113351"/>
                </a:lnTo>
                <a:lnTo>
                  <a:pt x="173659" y="95372"/>
                </a:lnTo>
                <a:lnTo>
                  <a:pt x="180542" y="81481"/>
                </a:lnTo>
                <a:lnTo>
                  <a:pt x="187036" y="70316"/>
                </a:lnTo>
                <a:lnTo>
                  <a:pt x="193271" y="60967"/>
                </a:lnTo>
                <a:lnTo>
                  <a:pt x="200285" y="51876"/>
                </a:lnTo>
                <a:lnTo>
                  <a:pt x="207818" y="42959"/>
                </a:lnTo>
                <a:lnTo>
                  <a:pt x="215698" y="34157"/>
                </a:lnTo>
                <a:lnTo>
                  <a:pt x="223809" y="27336"/>
                </a:lnTo>
                <a:lnTo>
                  <a:pt x="232073" y="21836"/>
                </a:lnTo>
                <a:lnTo>
                  <a:pt x="247924" y="13185"/>
                </a:lnTo>
                <a:lnTo>
                  <a:pt x="261318" y="6166"/>
                </a:lnTo>
                <a:lnTo>
                  <a:pt x="276162" y="2410"/>
                </a:lnTo>
                <a:lnTo>
                  <a:pt x="292283" y="742"/>
                </a:lnTo>
                <a:lnTo>
                  <a:pt x="308974" y="0"/>
                </a:lnTo>
                <a:lnTo>
                  <a:pt x="318378" y="755"/>
                </a:lnTo>
                <a:lnTo>
                  <a:pt x="328457" y="2210"/>
                </a:lnTo>
                <a:lnTo>
                  <a:pt x="338986" y="4134"/>
                </a:lnTo>
                <a:lnTo>
                  <a:pt x="349816" y="6368"/>
                </a:lnTo>
                <a:lnTo>
                  <a:pt x="372008" y="11390"/>
                </a:lnTo>
                <a:lnTo>
                  <a:pt x="437779" y="28675"/>
                </a:lnTo>
                <a:lnTo>
                  <a:pt x="473651" y="38767"/>
                </a:lnTo>
                <a:lnTo>
                  <a:pt x="487217" y="42792"/>
                </a:lnTo>
                <a:lnTo>
                  <a:pt x="497214" y="46428"/>
                </a:lnTo>
                <a:lnTo>
                  <a:pt x="504831" y="49804"/>
                </a:lnTo>
                <a:lnTo>
                  <a:pt x="540068" y="5941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9"/>
          <p:cNvSpPr/>
          <p:nvPr/>
        </p:nvSpPr>
        <p:spPr>
          <a:xfrm>
            <a:off x="303502" y="5117935"/>
            <a:ext cx="290309" cy="247066"/>
          </a:xfrm>
          <a:custGeom>
            <a:avLst/>
            <a:gdLst/>
            <a:ahLst/>
            <a:cxnLst/>
            <a:rect l="0" t="0" r="0" b="0"/>
            <a:pathLst>
              <a:path w="290309" h="247066">
                <a:moveTo>
                  <a:pt x="162270" y="34137"/>
                </a:moveTo>
                <a:lnTo>
                  <a:pt x="153168" y="29587"/>
                </a:lnTo>
                <a:lnTo>
                  <a:pt x="148582" y="28246"/>
                </a:lnTo>
                <a:lnTo>
                  <a:pt x="143620" y="27352"/>
                </a:lnTo>
                <a:lnTo>
                  <a:pt x="138406" y="26756"/>
                </a:lnTo>
                <a:lnTo>
                  <a:pt x="130074" y="26094"/>
                </a:lnTo>
                <a:lnTo>
                  <a:pt x="126518" y="25918"/>
                </a:lnTo>
                <a:lnTo>
                  <a:pt x="122243" y="27705"/>
                </a:lnTo>
                <a:lnTo>
                  <a:pt x="117488" y="30801"/>
                </a:lnTo>
                <a:lnTo>
                  <a:pt x="112413" y="34771"/>
                </a:lnTo>
                <a:lnTo>
                  <a:pt x="106172" y="38370"/>
                </a:lnTo>
                <a:lnTo>
                  <a:pt x="99154" y="41721"/>
                </a:lnTo>
                <a:lnTo>
                  <a:pt x="91617" y="44908"/>
                </a:lnTo>
                <a:lnTo>
                  <a:pt x="81831" y="51795"/>
                </a:lnTo>
                <a:lnTo>
                  <a:pt x="70544" y="61150"/>
                </a:lnTo>
                <a:lnTo>
                  <a:pt x="58257" y="72148"/>
                </a:lnTo>
                <a:lnTo>
                  <a:pt x="46255" y="85195"/>
                </a:lnTo>
                <a:lnTo>
                  <a:pt x="34444" y="99608"/>
                </a:lnTo>
                <a:lnTo>
                  <a:pt x="22760" y="114932"/>
                </a:lnTo>
                <a:lnTo>
                  <a:pt x="14971" y="127053"/>
                </a:lnTo>
                <a:lnTo>
                  <a:pt x="9778" y="137038"/>
                </a:lnTo>
                <a:lnTo>
                  <a:pt x="6316" y="145601"/>
                </a:lnTo>
                <a:lnTo>
                  <a:pt x="4008" y="153213"/>
                </a:lnTo>
                <a:lnTo>
                  <a:pt x="2470" y="160194"/>
                </a:lnTo>
                <a:lnTo>
                  <a:pt x="1444" y="166752"/>
                </a:lnTo>
                <a:lnTo>
                  <a:pt x="760" y="173030"/>
                </a:lnTo>
                <a:lnTo>
                  <a:pt x="304" y="179120"/>
                </a:lnTo>
                <a:lnTo>
                  <a:pt x="0" y="185085"/>
                </a:lnTo>
                <a:lnTo>
                  <a:pt x="750" y="190967"/>
                </a:lnTo>
                <a:lnTo>
                  <a:pt x="2203" y="196793"/>
                </a:lnTo>
                <a:lnTo>
                  <a:pt x="4123" y="202581"/>
                </a:lnTo>
                <a:lnTo>
                  <a:pt x="7309" y="208346"/>
                </a:lnTo>
                <a:lnTo>
                  <a:pt x="11338" y="214094"/>
                </a:lnTo>
                <a:lnTo>
                  <a:pt x="15928" y="219831"/>
                </a:lnTo>
                <a:lnTo>
                  <a:pt x="20894" y="224608"/>
                </a:lnTo>
                <a:lnTo>
                  <a:pt x="26109" y="228745"/>
                </a:lnTo>
                <a:lnTo>
                  <a:pt x="31491" y="232456"/>
                </a:lnTo>
                <a:lnTo>
                  <a:pt x="37937" y="234930"/>
                </a:lnTo>
                <a:lnTo>
                  <a:pt x="45091" y="236579"/>
                </a:lnTo>
                <a:lnTo>
                  <a:pt x="52718" y="237678"/>
                </a:lnTo>
                <a:lnTo>
                  <a:pt x="59708" y="239364"/>
                </a:lnTo>
                <a:lnTo>
                  <a:pt x="66273" y="241440"/>
                </a:lnTo>
                <a:lnTo>
                  <a:pt x="72554" y="243777"/>
                </a:lnTo>
                <a:lnTo>
                  <a:pt x="79599" y="245334"/>
                </a:lnTo>
                <a:lnTo>
                  <a:pt x="87154" y="246373"/>
                </a:lnTo>
                <a:lnTo>
                  <a:pt x="95048" y="247065"/>
                </a:lnTo>
                <a:lnTo>
                  <a:pt x="103167" y="246574"/>
                </a:lnTo>
                <a:lnTo>
                  <a:pt x="111438" y="245294"/>
                </a:lnTo>
                <a:lnTo>
                  <a:pt x="119810" y="243488"/>
                </a:lnTo>
                <a:lnTo>
                  <a:pt x="128248" y="242285"/>
                </a:lnTo>
                <a:lnTo>
                  <a:pt x="136731" y="241482"/>
                </a:lnTo>
                <a:lnTo>
                  <a:pt x="145244" y="240947"/>
                </a:lnTo>
                <a:lnTo>
                  <a:pt x="153777" y="239638"/>
                </a:lnTo>
                <a:lnTo>
                  <a:pt x="162323" y="237813"/>
                </a:lnTo>
                <a:lnTo>
                  <a:pt x="170878" y="235643"/>
                </a:lnTo>
                <a:lnTo>
                  <a:pt x="179438" y="232292"/>
                </a:lnTo>
                <a:lnTo>
                  <a:pt x="188003" y="228153"/>
                </a:lnTo>
                <a:lnTo>
                  <a:pt x="196570" y="223488"/>
                </a:lnTo>
                <a:lnTo>
                  <a:pt x="205139" y="219426"/>
                </a:lnTo>
                <a:lnTo>
                  <a:pt x="213710" y="215766"/>
                </a:lnTo>
                <a:lnTo>
                  <a:pt x="222281" y="212373"/>
                </a:lnTo>
                <a:lnTo>
                  <a:pt x="229899" y="207253"/>
                </a:lnTo>
                <a:lnTo>
                  <a:pt x="236884" y="200983"/>
                </a:lnTo>
                <a:lnTo>
                  <a:pt x="249724" y="187348"/>
                </a:lnTo>
                <a:lnTo>
                  <a:pt x="261781" y="174938"/>
                </a:lnTo>
                <a:lnTo>
                  <a:pt x="266711" y="168962"/>
                </a:lnTo>
                <a:lnTo>
                  <a:pt x="270950" y="163073"/>
                </a:lnTo>
                <a:lnTo>
                  <a:pt x="274728" y="157242"/>
                </a:lnTo>
                <a:lnTo>
                  <a:pt x="278199" y="150497"/>
                </a:lnTo>
                <a:lnTo>
                  <a:pt x="281466" y="143143"/>
                </a:lnTo>
                <a:lnTo>
                  <a:pt x="284597" y="135383"/>
                </a:lnTo>
                <a:lnTo>
                  <a:pt x="286684" y="128304"/>
                </a:lnTo>
                <a:lnTo>
                  <a:pt x="288075" y="121680"/>
                </a:lnTo>
                <a:lnTo>
                  <a:pt x="289002" y="115359"/>
                </a:lnTo>
                <a:lnTo>
                  <a:pt x="289621" y="108288"/>
                </a:lnTo>
                <a:lnTo>
                  <a:pt x="290033" y="100716"/>
                </a:lnTo>
                <a:lnTo>
                  <a:pt x="290308" y="92810"/>
                </a:lnTo>
                <a:lnTo>
                  <a:pt x="289538" y="85635"/>
                </a:lnTo>
                <a:lnTo>
                  <a:pt x="288073" y="78947"/>
                </a:lnTo>
                <a:lnTo>
                  <a:pt x="286144" y="72583"/>
                </a:lnTo>
                <a:lnTo>
                  <a:pt x="282952" y="66434"/>
                </a:lnTo>
                <a:lnTo>
                  <a:pt x="278920" y="60432"/>
                </a:lnTo>
                <a:lnTo>
                  <a:pt x="274327" y="54524"/>
                </a:lnTo>
                <a:lnTo>
                  <a:pt x="268407" y="48681"/>
                </a:lnTo>
                <a:lnTo>
                  <a:pt x="261603" y="42880"/>
                </a:lnTo>
                <a:lnTo>
                  <a:pt x="254209" y="37108"/>
                </a:lnTo>
                <a:lnTo>
                  <a:pt x="246423" y="32308"/>
                </a:lnTo>
                <a:lnTo>
                  <a:pt x="238374" y="28155"/>
                </a:lnTo>
                <a:lnTo>
                  <a:pt x="222764" y="21001"/>
                </a:lnTo>
                <a:lnTo>
                  <a:pt x="209476" y="14647"/>
                </a:lnTo>
                <a:lnTo>
                  <a:pt x="201361" y="11618"/>
                </a:lnTo>
                <a:lnTo>
                  <a:pt x="192141" y="8647"/>
                </a:lnTo>
                <a:lnTo>
                  <a:pt x="182184" y="5714"/>
                </a:lnTo>
                <a:lnTo>
                  <a:pt x="172688" y="3758"/>
                </a:lnTo>
                <a:lnTo>
                  <a:pt x="163501" y="2454"/>
                </a:lnTo>
                <a:lnTo>
                  <a:pt x="154518" y="1585"/>
                </a:lnTo>
                <a:lnTo>
                  <a:pt x="145672" y="1006"/>
                </a:lnTo>
                <a:lnTo>
                  <a:pt x="136917" y="620"/>
                </a:lnTo>
                <a:lnTo>
                  <a:pt x="113483" y="76"/>
                </a:lnTo>
                <a:lnTo>
                  <a:pt x="106885" y="0"/>
                </a:lnTo>
                <a:lnTo>
                  <a:pt x="99629" y="901"/>
                </a:lnTo>
                <a:lnTo>
                  <a:pt x="91934" y="2455"/>
                </a:lnTo>
                <a:lnTo>
                  <a:pt x="67972" y="841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30"/>
          <p:cNvSpPr/>
          <p:nvPr/>
        </p:nvSpPr>
        <p:spPr>
          <a:xfrm>
            <a:off x="697229" y="5109823"/>
            <a:ext cx="274321" cy="255812"/>
          </a:xfrm>
          <a:custGeom>
            <a:avLst/>
            <a:gdLst/>
            <a:ahLst/>
            <a:cxnLst/>
            <a:rect l="0" t="0" r="0" b="0"/>
            <a:pathLst>
              <a:path w="274321" h="255812">
                <a:moveTo>
                  <a:pt x="0" y="7959"/>
                </a:moveTo>
                <a:lnTo>
                  <a:pt x="28371" y="36330"/>
                </a:lnTo>
                <a:lnTo>
                  <a:pt x="31297" y="41160"/>
                </a:lnTo>
                <a:lnTo>
                  <a:pt x="34200" y="47238"/>
                </a:lnTo>
                <a:lnTo>
                  <a:pt x="37087" y="54148"/>
                </a:lnTo>
                <a:lnTo>
                  <a:pt x="39965" y="63517"/>
                </a:lnTo>
                <a:lnTo>
                  <a:pt x="42836" y="74525"/>
                </a:lnTo>
                <a:lnTo>
                  <a:pt x="45703" y="86626"/>
                </a:lnTo>
                <a:lnTo>
                  <a:pt x="53967" y="130552"/>
                </a:lnTo>
                <a:lnTo>
                  <a:pt x="58838" y="158268"/>
                </a:lnTo>
                <a:lnTo>
                  <a:pt x="62086" y="178650"/>
                </a:lnTo>
                <a:lnTo>
                  <a:pt x="64251" y="194143"/>
                </a:lnTo>
                <a:lnTo>
                  <a:pt x="65694" y="206376"/>
                </a:lnTo>
                <a:lnTo>
                  <a:pt x="66656" y="216438"/>
                </a:lnTo>
                <a:lnTo>
                  <a:pt x="67298" y="225050"/>
                </a:lnTo>
                <a:lnTo>
                  <a:pt x="67725" y="232696"/>
                </a:lnTo>
                <a:lnTo>
                  <a:pt x="68963" y="238746"/>
                </a:lnTo>
                <a:lnTo>
                  <a:pt x="70740" y="243732"/>
                </a:lnTo>
                <a:lnTo>
                  <a:pt x="76778" y="255811"/>
                </a:lnTo>
                <a:lnTo>
                  <a:pt x="76986" y="251148"/>
                </a:lnTo>
                <a:lnTo>
                  <a:pt x="77143" y="211689"/>
                </a:lnTo>
                <a:lnTo>
                  <a:pt x="76194" y="197119"/>
                </a:lnTo>
                <a:lnTo>
                  <a:pt x="71260" y="137772"/>
                </a:lnTo>
                <a:lnTo>
                  <a:pt x="69771" y="110421"/>
                </a:lnTo>
                <a:lnTo>
                  <a:pt x="71279" y="97222"/>
                </a:lnTo>
                <a:lnTo>
                  <a:pt x="74190" y="83661"/>
                </a:lnTo>
                <a:lnTo>
                  <a:pt x="78035" y="69857"/>
                </a:lnTo>
                <a:lnTo>
                  <a:pt x="82503" y="57797"/>
                </a:lnTo>
                <a:lnTo>
                  <a:pt x="87387" y="46899"/>
                </a:lnTo>
                <a:lnTo>
                  <a:pt x="92548" y="36777"/>
                </a:lnTo>
                <a:lnTo>
                  <a:pt x="96942" y="29076"/>
                </a:lnTo>
                <a:lnTo>
                  <a:pt x="100823" y="22989"/>
                </a:lnTo>
                <a:lnTo>
                  <a:pt x="104363" y="17979"/>
                </a:lnTo>
                <a:lnTo>
                  <a:pt x="109580" y="13687"/>
                </a:lnTo>
                <a:lnTo>
                  <a:pt x="115916" y="9873"/>
                </a:lnTo>
                <a:lnTo>
                  <a:pt x="122998" y="6377"/>
                </a:lnTo>
                <a:lnTo>
                  <a:pt x="130576" y="4047"/>
                </a:lnTo>
                <a:lnTo>
                  <a:pt x="138486" y="2494"/>
                </a:lnTo>
                <a:lnTo>
                  <a:pt x="146617" y="1458"/>
                </a:lnTo>
                <a:lnTo>
                  <a:pt x="154895" y="767"/>
                </a:lnTo>
                <a:lnTo>
                  <a:pt x="163271" y="307"/>
                </a:lnTo>
                <a:lnTo>
                  <a:pt x="171712" y="0"/>
                </a:lnTo>
                <a:lnTo>
                  <a:pt x="180198" y="748"/>
                </a:lnTo>
                <a:lnTo>
                  <a:pt x="188712" y="2199"/>
                </a:lnTo>
                <a:lnTo>
                  <a:pt x="197245" y="4119"/>
                </a:lnTo>
                <a:lnTo>
                  <a:pt x="204840" y="6352"/>
                </a:lnTo>
                <a:lnTo>
                  <a:pt x="211807" y="8793"/>
                </a:lnTo>
                <a:lnTo>
                  <a:pt x="218358" y="11372"/>
                </a:lnTo>
                <a:lnTo>
                  <a:pt x="233256" y="16779"/>
                </a:lnTo>
                <a:lnTo>
                  <a:pt x="241229" y="19554"/>
                </a:lnTo>
                <a:lnTo>
                  <a:pt x="248449" y="22357"/>
                </a:lnTo>
                <a:lnTo>
                  <a:pt x="255168" y="25177"/>
                </a:lnTo>
                <a:lnTo>
                  <a:pt x="261552" y="28010"/>
                </a:lnTo>
                <a:lnTo>
                  <a:pt x="265808" y="30852"/>
                </a:lnTo>
                <a:lnTo>
                  <a:pt x="268646" y="33698"/>
                </a:lnTo>
                <a:lnTo>
                  <a:pt x="274320" y="4224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31"/>
          <p:cNvSpPr/>
          <p:nvPr/>
        </p:nvSpPr>
        <p:spPr>
          <a:xfrm>
            <a:off x="1305877" y="5102323"/>
            <a:ext cx="357514" cy="246699"/>
          </a:xfrm>
          <a:custGeom>
            <a:avLst/>
            <a:gdLst/>
            <a:ahLst/>
            <a:cxnLst/>
            <a:rect l="0" t="0" r="0" b="0"/>
            <a:pathLst>
              <a:path w="357514" h="246699">
                <a:moveTo>
                  <a:pt x="334327" y="49749"/>
                </a:moveTo>
                <a:lnTo>
                  <a:pt x="319566" y="34987"/>
                </a:lnTo>
                <a:lnTo>
                  <a:pt x="308787" y="28759"/>
                </a:lnTo>
                <a:lnTo>
                  <a:pt x="303013" y="26231"/>
                </a:lnTo>
                <a:lnTo>
                  <a:pt x="296306" y="23593"/>
                </a:lnTo>
                <a:lnTo>
                  <a:pt x="281234" y="18122"/>
                </a:lnTo>
                <a:lnTo>
                  <a:pt x="265010" y="12515"/>
                </a:lnTo>
                <a:lnTo>
                  <a:pt x="255731" y="9686"/>
                </a:lnTo>
                <a:lnTo>
                  <a:pt x="235261" y="4004"/>
                </a:lnTo>
                <a:lnTo>
                  <a:pt x="224468" y="2107"/>
                </a:lnTo>
                <a:lnTo>
                  <a:pt x="213463" y="843"/>
                </a:lnTo>
                <a:lnTo>
                  <a:pt x="202316" y="0"/>
                </a:lnTo>
                <a:lnTo>
                  <a:pt x="191075" y="390"/>
                </a:lnTo>
                <a:lnTo>
                  <a:pt x="179771" y="1604"/>
                </a:lnTo>
                <a:lnTo>
                  <a:pt x="168425" y="3364"/>
                </a:lnTo>
                <a:lnTo>
                  <a:pt x="158003" y="5491"/>
                </a:lnTo>
                <a:lnTo>
                  <a:pt x="148198" y="7861"/>
                </a:lnTo>
                <a:lnTo>
                  <a:pt x="138804" y="10394"/>
                </a:lnTo>
                <a:lnTo>
                  <a:pt x="120745" y="15748"/>
                </a:lnTo>
                <a:lnTo>
                  <a:pt x="111929" y="18509"/>
                </a:lnTo>
                <a:lnTo>
                  <a:pt x="104147" y="21303"/>
                </a:lnTo>
                <a:lnTo>
                  <a:pt x="97054" y="24117"/>
                </a:lnTo>
                <a:lnTo>
                  <a:pt x="90420" y="26946"/>
                </a:lnTo>
                <a:lnTo>
                  <a:pt x="80509" y="30090"/>
                </a:lnTo>
                <a:lnTo>
                  <a:pt x="76533" y="30928"/>
                </a:lnTo>
                <a:lnTo>
                  <a:pt x="73882" y="32439"/>
                </a:lnTo>
                <a:lnTo>
                  <a:pt x="72115" y="34399"/>
                </a:lnTo>
                <a:lnTo>
                  <a:pt x="70936" y="36658"/>
                </a:lnTo>
                <a:lnTo>
                  <a:pt x="69627" y="41709"/>
                </a:lnTo>
                <a:lnTo>
                  <a:pt x="69278" y="44389"/>
                </a:lnTo>
                <a:lnTo>
                  <a:pt x="69998" y="47128"/>
                </a:lnTo>
                <a:lnTo>
                  <a:pt x="73338" y="52711"/>
                </a:lnTo>
                <a:lnTo>
                  <a:pt x="80537" y="58368"/>
                </a:lnTo>
                <a:lnTo>
                  <a:pt x="90087" y="64058"/>
                </a:lnTo>
                <a:lnTo>
                  <a:pt x="100681" y="69761"/>
                </a:lnTo>
                <a:lnTo>
                  <a:pt x="158225" y="98829"/>
                </a:lnTo>
                <a:lnTo>
                  <a:pt x="255162" y="144851"/>
                </a:lnTo>
                <a:lnTo>
                  <a:pt x="272978" y="154108"/>
                </a:lnTo>
                <a:lnTo>
                  <a:pt x="302299" y="170426"/>
                </a:lnTo>
                <a:lnTo>
                  <a:pt x="331205" y="187203"/>
                </a:lnTo>
                <a:lnTo>
                  <a:pt x="340818" y="193773"/>
                </a:lnTo>
                <a:lnTo>
                  <a:pt x="347227" y="199105"/>
                </a:lnTo>
                <a:lnTo>
                  <a:pt x="351500" y="203612"/>
                </a:lnTo>
                <a:lnTo>
                  <a:pt x="354348" y="209475"/>
                </a:lnTo>
                <a:lnTo>
                  <a:pt x="356247" y="216241"/>
                </a:lnTo>
                <a:lnTo>
                  <a:pt x="357513" y="223608"/>
                </a:lnTo>
                <a:lnTo>
                  <a:pt x="357405" y="229473"/>
                </a:lnTo>
                <a:lnTo>
                  <a:pt x="356380" y="234335"/>
                </a:lnTo>
                <a:lnTo>
                  <a:pt x="354744" y="238529"/>
                </a:lnTo>
                <a:lnTo>
                  <a:pt x="352701" y="241325"/>
                </a:lnTo>
                <a:lnTo>
                  <a:pt x="350387" y="243189"/>
                </a:lnTo>
                <a:lnTo>
                  <a:pt x="347891" y="244431"/>
                </a:lnTo>
                <a:lnTo>
                  <a:pt x="337498" y="245812"/>
                </a:lnTo>
                <a:lnTo>
                  <a:pt x="330726" y="246180"/>
                </a:lnTo>
                <a:lnTo>
                  <a:pt x="315582" y="246590"/>
                </a:lnTo>
                <a:lnTo>
                  <a:pt x="307543" y="246698"/>
                </a:lnTo>
                <a:lnTo>
                  <a:pt x="298374" y="245819"/>
                </a:lnTo>
                <a:lnTo>
                  <a:pt x="288451" y="244280"/>
                </a:lnTo>
                <a:lnTo>
                  <a:pt x="240599" y="234965"/>
                </a:lnTo>
                <a:lnTo>
                  <a:pt x="227074" y="233234"/>
                </a:lnTo>
                <a:lnTo>
                  <a:pt x="213295" y="232080"/>
                </a:lnTo>
                <a:lnTo>
                  <a:pt x="199347" y="231311"/>
                </a:lnTo>
                <a:lnTo>
                  <a:pt x="180523" y="228893"/>
                </a:lnTo>
                <a:lnTo>
                  <a:pt x="158449" y="225376"/>
                </a:lnTo>
                <a:lnTo>
                  <a:pt x="134207" y="221126"/>
                </a:lnTo>
                <a:lnTo>
                  <a:pt x="114237" y="218293"/>
                </a:lnTo>
                <a:lnTo>
                  <a:pt x="97113" y="216404"/>
                </a:lnTo>
                <a:lnTo>
                  <a:pt x="81887" y="215145"/>
                </a:lnTo>
                <a:lnTo>
                  <a:pt x="68879" y="213353"/>
                </a:lnTo>
                <a:lnTo>
                  <a:pt x="57349" y="211206"/>
                </a:lnTo>
                <a:lnTo>
                  <a:pt x="46805" y="208822"/>
                </a:lnTo>
                <a:lnTo>
                  <a:pt x="36918" y="206280"/>
                </a:lnTo>
                <a:lnTo>
                  <a:pt x="27470" y="203633"/>
                </a:lnTo>
                <a:lnTo>
                  <a:pt x="0" y="19548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32"/>
          <p:cNvSpPr/>
          <p:nvPr/>
        </p:nvSpPr>
        <p:spPr>
          <a:xfrm>
            <a:off x="1676628" y="5177790"/>
            <a:ext cx="263615" cy="179861"/>
          </a:xfrm>
          <a:custGeom>
            <a:avLst/>
            <a:gdLst/>
            <a:ahLst/>
            <a:cxnLst/>
            <a:rect l="0" t="0" r="0" b="0"/>
            <a:pathLst>
              <a:path w="263615" h="179861">
                <a:moveTo>
                  <a:pt x="169316" y="0"/>
                </a:moveTo>
                <a:lnTo>
                  <a:pt x="146562" y="4551"/>
                </a:lnTo>
                <a:lnTo>
                  <a:pt x="137955" y="6843"/>
                </a:lnTo>
                <a:lnTo>
                  <a:pt x="130311" y="9325"/>
                </a:lnTo>
                <a:lnTo>
                  <a:pt x="123310" y="11931"/>
                </a:lnTo>
                <a:lnTo>
                  <a:pt x="115786" y="15574"/>
                </a:lnTo>
                <a:lnTo>
                  <a:pt x="107912" y="19908"/>
                </a:lnTo>
                <a:lnTo>
                  <a:pt x="99805" y="24702"/>
                </a:lnTo>
                <a:lnTo>
                  <a:pt x="83177" y="35108"/>
                </a:lnTo>
                <a:lnTo>
                  <a:pt x="74743" y="40551"/>
                </a:lnTo>
                <a:lnTo>
                  <a:pt x="66263" y="47036"/>
                </a:lnTo>
                <a:lnTo>
                  <a:pt x="57751" y="54217"/>
                </a:lnTo>
                <a:lnTo>
                  <a:pt x="49220" y="61863"/>
                </a:lnTo>
                <a:lnTo>
                  <a:pt x="42580" y="68864"/>
                </a:lnTo>
                <a:lnTo>
                  <a:pt x="37200" y="75437"/>
                </a:lnTo>
                <a:lnTo>
                  <a:pt x="32661" y="81723"/>
                </a:lnTo>
                <a:lnTo>
                  <a:pt x="27730" y="87819"/>
                </a:lnTo>
                <a:lnTo>
                  <a:pt x="22538" y="93789"/>
                </a:lnTo>
                <a:lnTo>
                  <a:pt x="17172" y="99673"/>
                </a:lnTo>
                <a:lnTo>
                  <a:pt x="12642" y="105501"/>
                </a:lnTo>
                <a:lnTo>
                  <a:pt x="8669" y="111291"/>
                </a:lnTo>
                <a:lnTo>
                  <a:pt x="5068" y="117057"/>
                </a:lnTo>
                <a:lnTo>
                  <a:pt x="2668" y="122805"/>
                </a:lnTo>
                <a:lnTo>
                  <a:pt x="1067" y="128543"/>
                </a:lnTo>
                <a:lnTo>
                  <a:pt x="0" y="134272"/>
                </a:lnTo>
                <a:lnTo>
                  <a:pt x="242" y="139997"/>
                </a:lnTo>
                <a:lnTo>
                  <a:pt x="1355" y="145719"/>
                </a:lnTo>
                <a:lnTo>
                  <a:pt x="3049" y="151438"/>
                </a:lnTo>
                <a:lnTo>
                  <a:pt x="6084" y="156204"/>
                </a:lnTo>
                <a:lnTo>
                  <a:pt x="10013" y="160333"/>
                </a:lnTo>
                <a:lnTo>
                  <a:pt x="14536" y="164038"/>
                </a:lnTo>
                <a:lnTo>
                  <a:pt x="18505" y="167462"/>
                </a:lnTo>
                <a:lnTo>
                  <a:pt x="22103" y="170695"/>
                </a:lnTo>
                <a:lnTo>
                  <a:pt x="25454" y="173805"/>
                </a:lnTo>
                <a:lnTo>
                  <a:pt x="29593" y="175877"/>
                </a:lnTo>
                <a:lnTo>
                  <a:pt x="34258" y="177259"/>
                </a:lnTo>
                <a:lnTo>
                  <a:pt x="39272" y="178180"/>
                </a:lnTo>
                <a:lnTo>
                  <a:pt x="44521" y="178794"/>
                </a:lnTo>
                <a:lnTo>
                  <a:pt x="49924" y="179203"/>
                </a:lnTo>
                <a:lnTo>
                  <a:pt x="55431" y="179476"/>
                </a:lnTo>
                <a:lnTo>
                  <a:pt x="66631" y="179779"/>
                </a:lnTo>
                <a:lnTo>
                  <a:pt x="72284" y="179860"/>
                </a:lnTo>
                <a:lnTo>
                  <a:pt x="77958" y="178962"/>
                </a:lnTo>
                <a:lnTo>
                  <a:pt x="83646" y="177410"/>
                </a:lnTo>
                <a:lnTo>
                  <a:pt x="89343" y="175423"/>
                </a:lnTo>
                <a:lnTo>
                  <a:pt x="95046" y="172194"/>
                </a:lnTo>
                <a:lnTo>
                  <a:pt x="100753" y="168136"/>
                </a:lnTo>
                <a:lnTo>
                  <a:pt x="106462" y="163525"/>
                </a:lnTo>
                <a:lnTo>
                  <a:pt x="112174" y="158547"/>
                </a:lnTo>
                <a:lnTo>
                  <a:pt x="117886" y="153323"/>
                </a:lnTo>
                <a:lnTo>
                  <a:pt x="129314" y="142438"/>
                </a:lnTo>
                <a:lnTo>
                  <a:pt x="140742" y="131251"/>
                </a:lnTo>
                <a:lnTo>
                  <a:pt x="149315" y="120838"/>
                </a:lnTo>
                <a:lnTo>
                  <a:pt x="159792" y="107228"/>
                </a:lnTo>
                <a:lnTo>
                  <a:pt x="171539" y="91488"/>
                </a:lnTo>
                <a:lnTo>
                  <a:pt x="179371" y="79089"/>
                </a:lnTo>
                <a:lnTo>
                  <a:pt x="184592" y="68919"/>
                </a:lnTo>
                <a:lnTo>
                  <a:pt x="188072" y="60233"/>
                </a:lnTo>
                <a:lnTo>
                  <a:pt x="191345" y="53490"/>
                </a:lnTo>
                <a:lnTo>
                  <a:pt x="194480" y="48042"/>
                </a:lnTo>
                <a:lnTo>
                  <a:pt x="201804" y="37006"/>
                </a:lnTo>
                <a:lnTo>
                  <a:pt x="201452" y="36101"/>
                </a:lnTo>
                <a:lnTo>
                  <a:pt x="200265" y="35497"/>
                </a:lnTo>
                <a:lnTo>
                  <a:pt x="198521" y="35094"/>
                </a:lnTo>
                <a:lnTo>
                  <a:pt x="197359" y="35779"/>
                </a:lnTo>
                <a:lnTo>
                  <a:pt x="196584" y="37187"/>
                </a:lnTo>
                <a:lnTo>
                  <a:pt x="194770" y="42245"/>
                </a:lnTo>
                <a:lnTo>
                  <a:pt x="192953" y="46261"/>
                </a:lnTo>
                <a:lnTo>
                  <a:pt x="190789" y="50843"/>
                </a:lnTo>
                <a:lnTo>
                  <a:pt x="189347" y="56755"/>
                </a:lnTo>
                <a:lnTo>
                  <a:pt x="188385" y="63554"/>
                </a:lnTo>
                <a:lnTo>
                  <a:pt x="187744" y="70945"/>
                </a:lnTo>
                <a:lnTo>
                  <a:pt x="188269" y="79681"/>
                </a:lnTo>
                <a:lnTo>
                  <a:pt x="189572" y="89316"/>
                </a:lnTo>
                <a:lnTo>
                  <a:pt x="191392" y="99549"/>
                </a:lnTo>
                <a:lnTo>
                  <a:pt x="193559" y="108276"/>
                </a:lnTo>
                <a:lnTo>
                  <a:pt x="195956" y="115999"/>
                </a:lnTo>
                <a:lnTo>
                  <a:pt x="198506" y="123053"/>
                </a:lnTo>
                <a:lnTo>
                  <a:pt x="202111" y="128707"/>
                </a:lnTo>
                <a:lnTo>
                  <a:pt x="206420" y="133429"/>
                </a:lnTo>
                <a:lnTo>
                  <a:pt x="211197" y="137530"/>
                </a:lnTo>
                <a:lnTo>
                  <a:pt x="216287" y="141217"/>
                </a:lnTo>
                <a:lnTo>
                  <a:pt x="221585" y="144627"/>
                </a:lnTo>
                <a:lnTo>
                  <a:pt x="227022" y="147853"/>
                </a:lnTo>
                <a:lnTo>
                  <a:pt x="231599" y="150956"/>
                </a:lnTo>
                <a:lnTo>
                  <a:pt x="235603" y="153977"/>
                </a:lnTo>
                <a:lnTo>
                  <a:pt x="263614" y="1714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33"/>
          <p:cNvSpPr/>
          <p:nvPr/>
        </p:nvSpPr>
        <p:spPr>
          <a:xfrm>
            <a:off x="2009175" y="5084236"/>
            <a:ext cx="719738" cy="290722"/>
          </a:xfrm>
          <a:custGeom>
            <a:avLst/>
            <a:gdLst/>
            <a:ahLst/>
            <a:cxnLst/>
            <a:rect l="0" t="0" r="0" b="0"/>
            <a:pathLst>
              <a:path w="719738" h="290722">
                <a:moveTo>
                  <a:pt x="8219" y="50691"/>
                </a:moveTo>
                <a:lnTo>
                  <a:pt x="3669" y="59793"/>
                </a:lnTo>
                <a:lnTo>
                  <a:pt x="2328" y="67237"/>
                </a:lnTo>
                <a:lnTo>
                  <a:pt x="1434" y="76962"/>
                </a:lnTo>
                <a:lnTo>
                  <a:pt x="839" y="88207"/>
                </a:lnTo>
                <a:lnTo>
                  <a:pt x="176" y="108323"/>
                </a:lnTo>
                <a:lnTo>
                  <a:pt x="0" y="117687"/>
                </a:lnTo>
                <a:lnTo>
                  <a:pt x="1787" y="128693"/>
                </a:lnTo>
                <a:lnTo>
                  <a:pt x="4884" y="140792"/>
                </a:lnTo>
                <a:lnTo>
                  <a:pt x="8853" y="153621"/>
                </a:lnTo>
                <a:lnTo>
                  <a:pt x="12452" y="164078"/>
                </a:lnTo>
                <a:lnTo>
                  <a:pt x="15804" y="172955"/>
                </a:lnTo>
                <a:lnTo>
                  <a:pt x="18990" y="180778"/>
                </a:lnTo>
                <a:lnTo>
                  <a:pt x="22068" y="187898"/>
                </a:lnTo>
                <a:lnTo>
                  <a:pt x="28027" y="200890"/>
                </a:lnTo>
                <a:lnTo>
                  <a:pt x="30949" y="206069"/>
                </a:lnTo>
                <a:lnTo>
                  <a:pt x="36737" y="214363"/>
                </a:lnTo>
                <a:lnTo>
                  <a:pt x="42484" y="221224"/>
                </a:lnTo>
                <a:lnTo>
                  <a:pt x="45350" y="224387"/>
                </a:lnTo>
                <a:lnTo>
                  <a:pt x="47261" y="225544"/>
                </a:lnTo>
                <a:lnTo>
                  <a:pt x="48534" y="225362"/>
                </a:lnTo>
                <a:lnTo>
                  <a:pt x="55130" y="218227"/>
                </a:lnTo>
                <a:lnTo>
                  <a:pt x="57590" y="212864"/>
                </a:lnTo>
                <a:lnTo>
                  <a:pt x="60183" y="205479"/>
                </a:lnTo>
                <a:lnTo>
                  <a:pt x="62865" y="196745"/>
                </a:lnTo>
                <a:lnTo>
                  <a:pt x="64652" y="183303"/>
                </a:lnTo>
                <a:lnTo>
                  <a:pt x="65844" y="166722"/>
                </a:lnTo>
                <a:lnTo>
                  <a:pt x="66638" y="148047"/>
                </a:lnTo>
                <a:lnTo>
                  <a:pt x="68120" y="128930"/>
                </a:lnTo>
                <a:lnTo>
                  <a:pt x="70061" y="109518"/>
                </a:lnTo>
                <a:lnTo>
                  <a:pt x="72307" y="89909"/>
                </a:lnTo>
                <a:lnTo>
                  <a:pt x="74757" y="73979"/>
                </a:lnTo>
                <a:lnTo>
                  <a:pt x="77343" y="60501"/>
                </a:lnTo>
                <a:lnTo>
                  <a:pt x="80019" y="48659"/>
                </a:lnTo>
                <a:lnTo>
                  <a:pt x="82756" y="38859"/>
                </a:lnTo>
                <a:lnTo>
                  <a:pt x="85533" y="30420"/>
                </a:lnTo>
                <a:lnTo>
                  <a:pt x="88337" y="22890"/>
                </a:lnTo>
                <a:lnTo>
                  <a:pt x="90206" y="16917"/>
                </a:lnTo>
                <a:lnTo>
                  <a:pt x="91452" y="11982"/>
                </a:lnTo>
                <a:lnTo>
                  <a:pt x="92283" y="7740"/>
                </a:lnTo>
                <a:lnTo>
                  <a:pt x="93789" y="4912"/>
                </a:lnTo>
                <a:lnTo>
                  <a:pt x="95746" y="3027"/>
                </a:lnTo>
                <a:lnTo>
                  <a:pt x="98003" y="1770"/>
                </a:lnTo>
                <a:lnTo>
                  <a:pt x="103051" y="374"/>
                </a:lnTo>
                <a:lnTo>
                  <a:pt x="105730" y="0"/>
                </a:lnTo>
                <a:lnTo>
                  <a:pt x="108469" y="705"/>
                </a:lnTo>
                <a:lnTo>
                  <a:pt x="114052" y="4027"/>
                </a:lnTo>
                <a:lnTo>
                  <a:pt x="122551" y="11253"/>
                </a:lnTo>
                <a:lnTo>
                  <a:pt x="126350" y="17732"/>
                </a:lnTo>
                <a:lnTo>
                  <a:pt x="130788" y="26813"/>
                </a:lnTo>
                <a:lnTo>
                  <a:pt x="135652" y="37630"/>
                </a:lnTo>
                <a:lnTo>
                  <a:pt x="139847" y="47699"/>
                </a:lnTo>
                <a:lnTo>
                  <a:pt x="143596" y="57269"/>
                </a:lnTo>
                <a:lnTo>
                  <a:pt x="147048" y="66506"/>
                </a:lnTo>
                <a:lnTo>
                  <a:pt x="150302" y="76474"/>
                </a:lnTo>
                <a:lnTo>
                  <a:pt x="153424" y="86930"/>
                </a:lnTo>
                <a:lnTo>
                  <a:pt x="156457" y="97711"/>
                </a:lnTo>
                <a:lnTo>
                  <a:pt x="159432" y="109660"/>
                </a:lnTo>
                <a:lnTo>
                  <a:pt x="165278" y="135637"/>
                </a:lnTo>
                <a:lnTo>
                  <a:pt x="168170" y="147327"/>
                </a:lnTo>
                <a:lnTo>
                  <a:pt x="171051" y="157978"/>
                </a:lnTo>
                <a:lnTo>
                  <a:pt x="173924" y="167935"/>
                </a:lnTo>
                <a:lnTo>
                  <a:pt x="175839" y="177431"/>
                </a:lnTo>
                <a:lnTo>
                  <a:pt x="177116" y="186619"/>
                </a:lnTo>
                <a:lnTo>
                  <a:pt x="177967" y="195602"/>
                </a:lnTo>
                <a:lnTo>
                  <a:pt x="178913" y="203044"/>
                </a:lnTo>
                <a:lnTo>
                  <a:pt x="179165" y="203694"/>
                </a:lnTo>
                <a:lnTo>
                  <a:pt x="181985" y="196798"/>
                </a:lnTo>
                <a:lnTo>
                  <a:pt x="184071" y="190958"/>
                </a:lnTo>
                <a:lnTo>
                  <a:pt x="185461" y="185160"/>
                </a:lnTo>
                <a:lnTo>
                  <a:pt x="186388" y="179390"/>
                </a:lnTo>
                <a:lnTo>
                  <a:pt x="187006" y="173637"/>
                </a:lnTo>
                <a:lnTo>
                  <a:pt x="190276" y="165040"/>
                </a:lnTo>
                <a:lnTo>
                  <a:pt x="195313" y="154546"/>
                </a:lnTo>
                <a:lnTo>
                  <a:pt x="201528" y="142788"/>
                </a:lnTo>
                <a:lnTo>
                  <a:pt x="207577" y="132092"/>
                </a:lnTo>
                <a:lnTo>
                  <a:pt x="213514" y="122103"/>
                </a:lnTo>
                <a:lnTo>
                  <a:pt x="219378" y="112586"/>
                </a:lnTo>
                <a:lnTo>
                  <a:pt x="227097" y="102432"/>
                </a:lnTo>
                <a:lnTo>
                  <a:pt x="236053" y="91853"/>
                </a:lnTo>
                <a:lnTo>
                  <a:pt x="245833" y="80990"/>
                </a:lnTo>
                <a:lnTo>
                  <a:pt x="256164" y="71843"/>
                </a:lnTo>
                <a:lnTo>
                  <a:pt x="266861" y="63840"/>
                </a:lnTo>
                <a:lnTo>
                  <a:pt x="277802" y="56599"/>
                </a:lnTo>
                <a:lnTo>
                  <a:pt x="287001" y="50820"/>
                </a:lnTo>
                <a:lnTo>
                  <a:pt x="302302" y="41858"/>
                </a:lnTo>
                <a:lnTo>
                  <a:pt x="315453" y="37240"/>
                </a:lnTo>
                <a:lnTo>
                  <a:pt x="321627" y="36009"/>
                </a:lnTo>
                <a:lnTo>
                  <a:pt x="325743" y="36140"/>
                </a:lnTo>
                <a:lnTo>
                  <a:pt x="328487" y="37181"/>
                </a:lnTo>
                <a:lnTo>
                  <a:pt x="330316" y="38827"/>
                </a:lnTo>
                <a:lnTo>
                  <a:pt x="330583" y="41829"/>
                </a:lnTo>
                <a:lnTo>
                  <a:pt x="328340" y="50245"/>
                </a:lnTo>
                <a:lnTo>
                  <a:pt x="325455" y="56109"/>
                </a:lnTo>
                <a:lnTo>
                  <a:pt x="321628" y="62875"/>
                </a:lnTo>
                <a:lnTo>
                  <a:pt x="317170" y="70244"/>
                </a:lnTo>
                <a:lnTo>
                  <a:pt x="313247" y="77062"/>
                </a:lnTo>
                <a:lnTo>
                  <a:pt x="306348" y="89716"/>
                </a:lnTo>
                <a:lnTo>
                  <a:pt x="297108" y="107551"/>
                </a:lnTo>
                <a:lnTo>
                  <a:pt x="295109" y="113363"/>
                </a:lnTo>
                <a:lnTo>
                  <a:pt x="293777" y="119142"/>
                </a:lnTo>
                <a:lnTo>
                  <a:pt x="292888" y="124901"/>
                </a:lnTo>
                <a:lnTo>
                  <a:pt x="292296" y="130644"/>
                </a:lnTo>
                <a:lnTo>
                  <a:pt x="291901" y="136378"/>
                </a:lnTo>
                <a:lnTo>
                  <a:pt x="291639" y="142106"/>
                </a:lnTo>
                <a:lnTo>
                  <a:pt x="291346" y="153550"/>
                </a:lnTo>
                <a:lnTo>
                  <a:pt x="291268" y="159269"/>
                </a:lnTo>
                <a:lnTo>
                  <a:pt x="293121" y="164033"/>
                </a:lnTo>
                <a:lnTo>
                  <a:pt x="296261" y="168163"/>
                </a:lnTo>
                <a:lnTo>
                  <a:pt x="305783" y="177195"/>
                </a:lnTo>
                <a:lnTo>
                  <a:pt x="319540" y="190736"/>
                </a:lnTo>
                <a:lnTo>
                  <a:pt x="326256" y="196442"/>
                </a:lnTo>
                <a:lnTo>
                  <a:pt x="338799" y="205322"/>
                </a:lnTo>
                <a:lnTo>
                  <a:pt x="353264" y="212443"/>
                </a:lnTo>
                <a:lnTo>
                  <a:pt x="369218" y="217831"/>
                </a:lnTo>
                <a:lnTo>
                  <a:pt x="395217" y="221817"/>
                </a:lnTo>
                <a:lnTo>
                  <a:pt x="415803" y="226124"/>
                </a:lnTo>
                <a:lnTo>
                  <a:pt x="435113" y="228674"/>
                </a:lnTo>
                <a:lnTo>
                  <a:pt x="454172" y="228855"/>
                </a:lnTo>
                <a:lnTo>
                  <a:pt x="475343" y="225760"/>
                </a:lnTo>
                <a:lnTo>
                  <a:pt x="492373" y="221209"/>
                </a:lnTo>
                <a:lnTo>
                  <a:pt x="508196" y="215060"/>
                </a:lnTo>
                <a:lnTo>
                  <a:pt x="527929" y="205976"/>
                </a:lnTo>
                <a:lnTo>
                  <a:pt x="551356" y="194703"/>
                </a:lnTo>
                <a:lnTo>
                  <a:pt x="566796" y="185816"/>
                </a:lnTo>
                <a:lnTo>
                  <a:pt x="574914" y="180780"/>
                </a:lnTo>
                <a:lnTo>
                  <a:pt x="582231" y="174564"/>
                </a:lnTo>
                <a:lnTo>
                  <a:pt x="589014" y="167563"/>
                </a:lnTo>
                <a:lnTo>
                  <a:pt x="595441" y="160038"/>
                </a:lnTo>
                <a:lnTo>
                  <a:pt x="600678" y="153117"/>
                </a:lnTo>
                <a:lnTo>
                  <a:pt x="605122" y="146597"/>
                </a:lnTo>
                <a:lnTo>
                  <a:pt x="609037" y="140346"/>
                </a:lnTo>
                <a:lnTo>
                  <a:pt x="612599" y="134274"/>
                </a:lnTo>
                <a:lnTo>
                  <a:pt x="615927" y="128320"/>
                </a:lnTo>
                <a:lnTo>
                  <a:pt x="622164" y="116626"/>
                </a:lnTo>
                <a:lnTo>
                  <a:pt x="628111" y="105078"/>
                </a:lnTo>
                <a:lnTo>
                  <a:pt x="629125" y="100284"/>
                </a:lnTo>
                <a:lnTo>
                  <a:pt x="628850" y="96136"/>
                </a:lnTo>
                <a:lnTo>
                  <a:pt x="626002" y="88033"/>
                </a:lnTo>
                <a:lnTo>
                  <a:pt x="623910" y="83206"/>
                </a:lnTo>
                <a:lnTo>
                  <a:pt x="621562" y="78083"/>
                </a:lnTo>
                <a:lnTo>
                  <a:pt x="616414" y="69850"/>
                </a:lnTo>
                <a:lnTo>
                  <a:pt x="613707" y="66321"/>
                </a:lnTo>
                <a:lnTo>
                  <a:pt x="605620" y="59861"/>
                </a:lnTo>
                <a:lnTo>
                  <a:pt x="600797" y="56804"/>
                </a:lnTo>
                <a:lnTo>
                  <a:pt x="590357" y="53408"/>
                </a:lnTo>
                <a:lnTo>
                  <a:pt x="571230" y="51496"/>
                </a:lnTo>
                <a:lnTo>
                  <a:pt x="556579" y="52001"/>
                </a:lnTo>
                <a:lnTo>
                  <a:pt x="537620" y="57641"/>
                </a:lnTo>
                <a:lnTo>
                  <a:pt x="519938" y="65345"/>
                </a:lnTo>
                <a:lnTo>
                  <a:pt x="503587" y="73660"/>
                </a:lnTo>
                <a:lnTo>
                  <a:pt x="495718" y="79315"/>
                </a:lnTo>
                <a:lnTo>
                  <a:pt x="489045" y="87543"/>
                </a:lnTo>
                <a:lnTo>
                  <a:pt x="485932" y="92404"/>
                </a:lnTo>
                <a:lnTo>
                  <a:pt x="483857" y="98502"/>
                </a:lnTo>
                <a:lnTo>
                  <a:pt x="482474" y="105425"/>
                </a:lnTo>
                <a:lnTo>
                  <a:pt x="481552" y="112898"/>
                </a:lnTo>
                <a:lnTo>
                  <a:pt x="480937" y="119785"/>
                </a:lnTo>
                <a:lnTo>
                  <a:pt x="480527" y="126281"/>
                </a:lnTo>
                <a:lnTo>
                  <a:pt x="480253" y="132517"/>
                </a:lnTo>
                <a:lnTo>
                  <a:pt x="481976" y="139531"/>
                </a:lnTo>
                <a:lnTo>
                  <a:pt x="485030" y="147066"/>
                </a:lnTo>
                <a:lnTo>
                  <a:pt x="488971" y="154946"/>
                </a:lnTo>
                <a:lnTo>
                  <a:pt x="493503" y="162104"/>
                </a:lnTo>
                <a:lnTo>
                  <a:pt x="498429" y="168782"/>
                </a:lnTo>
                <a:lnTo>
                  <a:pt x="503618" y="175138"/>
                </a:lnTo>
                <a:lnTo>
                  <a:pt x="509935" y="182233"/>
                </a:lnTo>
                <a:lnTo>
                  <a:pt x="524574" y="197737"/>
                </a:lnTo>
                <a:lnTo>
                  <a:pt x="532478" y="204919"/>
                </a:lnTo>
                <a:lnTo>
                  <a:pt x="540605" y="211612"/>
                </a:lnTo>
                <a:lnTo>
                  <a:pt x="548881" y="217979"/>
                </a:lnTo>
                <a:lnTo>
                  <a:pt x="557255" y="224129"/>
                </a:lnTo>
                <a:lnTo>
                  <a:pt x="574181" y="236042"/>
                </a:lnTo>
                <a:lnTo>
                  <a:pt x="583647" y="240934"/>
                </a:lnTo>
                <a:lnTo>
                  <a:pt x="604325" y="248909"/>
                </a:lnTo>
                <a:lnTo>
                  <a:pt x="614221" y="253321"/>
                </a:lnTo>
                <a:lnTo>
                  <a:pt x="623675" y="258168"/>
                </a:lnTo>
                <a:lnTo>
                  <a:pt x="632836" y="263304"/>
                </a:lnTo>
                <a:lnTo>
                  <a:pt x="650634" y="271551"/>
                </a:lnTo>
                <a:lnTo>
                  <a:pt x="668070" y="277439"/>
                </a:lnTo>
                <a:lnTo>
                  <a:pt x="685344" y="280055"/>
                </a:lnTo>
                <a:lnTo>
                  <a:pt x="700006" y="283758"/>
                </a:lnTo>
                <a:lnTo>
                  <a:pt x="719737" y="2907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34"/>
          <p:cNvSpPr/>
          <p:nvPr/>
        </p:nvSpPr>
        <p:spPr>
          <a:xfrm>
            <a:off x="2797492" y="5093256"/>
            <a:ext cx="271700" cy="216903"/>
          </a:xfrm>
          <a:custGeom>
            <a:avLst/>
            <a:gdLst/>
            <a:ahLst/>
            <a:cxnLst/>
            <a:rect l="0" t="0" r="0" b="0"/>
            <a:pathLst>
              <a:path w="271700" h="216903">
                <a:moveTo>
                  <a:pt x="180022" y="7381"/>
                </a:moveTo>
                <a:lnTo>
                  <a:pt x="166370" y="2831"/>
                </a:lnTo>
                <a:lnTo>
                  <a:pt x="161396" y="1489"/>
                </a:lnTo>
                <a:lnTo>
                  <a:pt x="153329" y="0"/>
                </a:lnTo>
                <a:lnTo>
                  <a:pt x="148892" y="555"/>
                </a:lnTo>
                <a:lnTo>
                  <a:pt x="144029" y="1878"/>
                </a:lnTo>
                <a:lnTo>
                  <a:pt x="138882" y="3713"/>
                </a:lnTo>
                <a:lnTo>
                  <a:pt x="133545" y="4935"/>
                </a:lnTo>
                <a:lnTo>
                  <a:pt x="128083" y="5751"/>
                </a:lnTo>
                <a:lnTo>
                  <a:pt x="122536" y="6294"/>
                </a:lnTo>
                <a:lnTo>
                  <a:pt x="116933" y="7609"/>
                </a:lnTo>
                <a:lnTo>
                  <a:pt x="111293" y="9438"/>
                </a:lnTo>
                <a:lnTo>
                  <a:pt x="105628" y="11610"/>
                </a:lnTo>
                <a:lnTo>
                  <a:pt x="99946" y="14010"/>
                </a:lnTo>
                <a:lnTo>
                  <a:pt x="94253" y="16563"/>
                </a:lnTo>
                <a:lnTo>
                  <a:pt x="88553" y="19217"/>
                </a:lnTo>
                <a:lnTo>
                  <a:pt x="83800" y="21940"/>
                </a:lnTo>
                <a:lnTo>
                  <a:pt x="75980" y="27504"/>
                </a:lnTo>
                <a:lnTo>
                  <a:pt x="72561" y="31274"/>
                </a:lnTo>
                <a:lnTo>
                  <a:pt x="69329" y="35692"/>
                </a:lnTo>
                <a:lnTo>
                  <a:pt x="66222" y="40543"/>
                </a:lnTo>
                <a:lnTo>
                  <a:pt x="64150" y="44729"/>
                </a:lnTo>
                <a:lnTo>
                  <a:pt x="62769" y="48472"/>
                </a:lnTo>
                <a:lnTo>
                  <a:pt x="61849" y="51920"/>
                </a:lnTo>
                <a:lnTo>
                  <a:pt x="63140" y="55171"/>
                </a:lnTo>
                <a:lnTo>
                  <a:pt x="65906" y="58291"/>
                </a:lnTo>
                <a:lnTo>
                  <a:pt x="69655" y="61323"/>
                </a:lnTo>
                <a:lnTo>
                  <a:pt x="74059" y="65250"/>
                </a:lnTo>
                <a:lnTo>
                  <a:pt x="84033" y="74693"/>
                </a:lnTo>
                <a:lnTo>
                  <a:pt x="89359" y="78926"/>
                </a:lnTo>
                <a:lnTo>
                  <a:pt x="94815" y="82700"/>
                </a:lnTo>
                <a:lnTo>
                  <a:pt x="100358" y="86169"/>
                </a:lnTo>
                <a:lnTo>
                  <a:pt x="107863" y="90386"/>
                </a:lnTo>
                <a:lnTo>
                  <a:pt x="126361" y="100152"/>
                </a:lnTo>
                <a:lnTo>
                  <a:pt x="138533" y="107328"/>
                </a:lnTo>
                <a:lnTo>
                  <a:pt x="167298" y="125462"/>
                </a:lnTo>
                <a:lnTo>
                  <a:pt x="180112" y="132774"/>
                </a:lnTo>
                <a:lnTo>
                  <a:pt x="191512" y="138601"/>
                </a:lnTo>
                <a:lnTo>
                  <a:pt x="201970" y="143439"/>
                </a:lnTo>
                <a:lnTo>
                  <a:pt x="210846" y="148569"/>
                </a:lnTo>
                <a:lnTo>
                  <a:pt x="218669" y="153894"/>
                </a:lnTo>
                <a:lnTo>
                  <a:pt x="225790" y="159349"/>
                </a:lnTo>
                <a:lnTo>
                  <a:pt x="233394" y="164890"/>
                </a:lnTo>
                <a:lnTo>
                  <a:pt x="249463" y="176128"/>
                </a:lnTo>
                <a:lnTo>
                  <a:pt x="255844" y="180839"/>
                </a:lnTo>
                <a:lnTo>
                  <a:pt x="261050" y="184933"/>
                </a:lnTo>
                <a:lnTo>
                  <a:pt x="265473" y="188613"/>
                </a:lnTo>
                <a:lnTo>
                  <a:pt x="268422" y="192020"/>
                </a:lnTo>
                <a:lnTo>
                  <a:pt x="270388" y="195244"/>
                </a:lnTo>
                <a:lnTo>
                  <a:pt x="271699" y="198346"/>
                </a:lnTo>
                <a:lnTo>
                  <a:pt x="271620" y="201366"/>
                </a:lnTo>
                <a:lnTo>
                  <a:pt x="270615" y="204332"/>
                </a:lnTo>
                <a:lnTo>
                  <a:pt x="266958" y="210167"/>
                </a:lnTo>
                <a:lnTo>
                  <a:pt x="262158" y="215936"/>
                </a:lnTo>
                <a:lnTo>
                  <a:pt x="257640" y="216902"/>
                </a:lnTo>
                <a:lnTo>
                  <a:pt x="251770" y="216595"/>
                </a:lnTo>
                <a:lnTo>
                  <a:pt x="244999" y="215437"/>
                </a:lnTo>
                <a:lnTo>
                  <a:pt x="212716" y="209257"/>
                </a:lnTo>
                <a:lnTo>
                  <a:pt x="198008" y="205782"/>
                </a:lnTo>
                <a:lnTo>
                  <a:pt x="163886" y="196842"/>
                </a:lnTo>
                <a:lnTo>
                  <a:pt x="149262" y="193696"/>
                </a:lnTo>
                <a:lnTo>
                  <a:pt x="136656" y="191598"/>
                </a:lnTo>
                <a:lnTo>
                  <a:pt x="125394" y="190200"/>
                </a:lnTo>
                <a:lnTo>
                  <a:pt x="115028" y="188316"/>
                </a:lnTo>
                <a:lnTo>
                  <a:pt x="105261" y="186107"/>
                </a:lnTo>
                <a:lnTo>
                  <a:pt x="95891" y="183681"/>
                </a:lnTo>
                <a:lnTo>
                  <a:pt x="86787" y="181112"/>
                </a:lnTo>
                <a:lnTo>
                  <a:pt x="69052" y="175717"/>
                </a:lnTo>
                <a:lnTo>
                  <a:pt x="61275" y="171993"/>
                </a:lnTo>
                <a:lnTo>
                  <a:pt x="54185" y="167605"/>
                </a:lnTo>
                <a:lnTo>
                  <a:pt x="47553" y="162774"/>
                </a:lnTo>
                <a:lnTo>
                  <a:pt x="40275" y="158602"/>
                </a:lnTo>
                <a:lnTo>
                  <a:pt x="32565" y="154867"/>
                </a:lnTo>
                <a:lnTo>
                  <a:pt x="24567" y="151425"/>
                </a:lnTo>
                <a:lnTo>
                  <a:pt x="18283" y="148178"/>
                </a:lnTo>
                <a:lnTo>
                  <a:pt x="13141" y="145061"/>
                </a:lnTo>
                <a:lnTo>
                  <a:pt x="0" y="1359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35"/>
          <p:cNvSpPr/>
          <p:nvPr/>
        </p:nvSpPr>
        <p:spPr>
          <a:xfrm>
            <a:off x="3157537" y="5100637"/>
            <a:ext cx="51436" cy="205741"/>
          </a:xfrm>
          <a:custGeom>
            <a:avLst/>
            <a:gdLst/>
            <a:ahLst/>
            <a:cxnLst/>
            <a:rect l="0" t="0" r="0" b="0"/>
            <a:pathLst>
              <a:path w="51436" h="205741">
                <a:moveTo>
                  <a:pt x="0" y="0"/>
                </a:moveTo>
                <a:lnTo>
                  <a:pt x="4551" y="13653"/>
                </a:lnTo>
                <a:lnTo>
                  <a:pt x="5891" y="20532"/>
                </a:lnTo>
                <a:lnTo>
                  <a:pt x="6785" y="27975"/>
                </a:lnTo>
                <a:lnTo>
                  <a:pt x="7381" y="35795"/>
                </a:lnTo>
                <a:lnTo>
                  <a:pt x="8731" y="46724"/>
                </a:lnTo>
                <a:lnTo>
                  <a:pt x="12770" y="74106"/>
                </a:lnTo>
                <a:lnTo>
                  <a:pt x="16134" y="90362"/>
                </a:lnTo>
                <a:lnTo>
                  <a:pt x="20281" y="107866"/>
                </a:lnTo>
                <a:lnTo>
                  <a:pt x="36073" y="170215"/>
                </a:lnTo>
                <a:lnTo>
                  <a:pt x="39289" y="179199"/>
                </a:lnTo>
                <a:lnTo>
                  <a:pt x="42385" y="185188"/>
                </a:lnTo>
                <a:lnTo>
                  <a:pt x="45402" y="189181"/>
                </a:lnTo>
                <a:lnTo>
                  <a:pt x="47413" y="192796"/>
                </a:lnTo>
                <a:lnTo>
                  <a:pt x="48754" y="196158"/>
                </a:lnTo>
                <a:lnTo>
                  <a:pt x="51435" y="2057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36"/>
          <p:cNvSpPr/>
          <p:nvPr/>
        </p:nvSpPr>
        <p:spPr>
          <a:xfrm>
            <a:off x="3183254" y="4972050"/>
            <a:ext cx="1" cy="25718"/>
          </a:xfrm>
          <a:custGeom>
            <a:avLst/>
            <a:gdLst/>
            <a:ahLst/>
            <a:cxnLst/>
            <a:rect l="0" t="0" r="0" b="0"/>
            <a:pathLst>
              <a:path w="1" h="25718">
                <a:moveTo>
                  <a:pt x="0" y="25717"/>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37"/>
          <p:cNvSpPr/>
          <p:nvPr/>
        </p:nvSpPr>
        <p:spPr>
          <a:xfrm>
            <a:off x="3288224" y="4942721"/>
            <a:ext cx="846579" cy="414755"/>
          </a:xfrm>
          <a:custGeom>
            <a:avLst/>
            <a:gdLst/>
            <a:ahLst/>
            <a:cxnLst/>
            <a:rect l="0" t="0" r="0" b="0"/>
            <a:pathLst>
              <a:path w="846579" h="414755">
                <a:moveTo>
                  <a:pt x="143633" y="192206"/>
                </a:moveTo>
                <a:lnTo>
                  <a:pt x="118163" y="199050"/>
                </a:lnTo>
                <a:lnTo>
                  <a:pt x="92811" y="209574"/>
                </a:lnTo>
                <a:lnTo>
                  <a:pt x="72695" y="220530"/>
                </a:lnTo>
                <a:lnTo>
                  <a:pt x="64908" y="225376"/>
                </a:lnTo>
                <a:lnTo>
                  <a:pt x="57812" y="231464"/>
                </a:lnTo>
                <a:lnTo>
                  <a:pt x="51177" y="238380"/>
                </a:lnTo>
                <a:lnTo>
                  <a:pt x="44848" y="245850"/>
                </a:lnTo>
                <a:lnTo>
                  <a:pt x="39676" y="252733"/>
                </a:lnTo>
                <a:lnTo>
                  <a:pt x="31390" y="265462"/>
                </a:lnTo>
                <a:lnTo>
                  <a:pt x="21992" y="277470"/>
                </a:lnTo>
                <a:lnTo>
                  <a:pt x="12418" y="289156"/>
                </a:lnTo>
                <a:lnTo>
                  <a:pt x="4988" y="300700"/>
                </a:lnTo>
                <a:lnTo>
                  <a:pt x="1051" y="312181"/>
                </a:lnTo>
                <a:lnTo>
                  <a:pt x="0" y="317909"/>
                </a:lnTo>
                <a:lnTo>
                  <a:pt x="253" y="323633"/>
                </a:lnTo>
                <a:lnTo>
                  <a:pt x="3073" y="335073"/>
                </a:lnTo>
                <a:lnTo>
                  <a:pt x="7502" y="343968"/>
                </a:lnTo>
                <a:lnTo>
                  <a:pt x="10017" y="347673"/>
                </a:lnTo>
                <a:lnTo>
                  <a:pt x="17890" y="354330"/>
                </a:lnTo>
                <a:lnTo>
                  <a:pt x="38467" y="366365"/>
                </a:lnTo>
                <a:lnTo>
                  <a:pt x="49585" y="369622"/>
                </a:lnTo>
                <a:lnTo>
                  <a:pt x="72245" y="371714"/>
                </a:lnTo>
                <a:lnTo>
                  <a:pt x="83648" y="369460"/>
                </a:lnTo>
                <a:lnTo>
                  <a:pt x="96018" y="364331"/>
                </a:lnTo>
                <a:lnTo>
                  <a:pt x="124702" y="348056"/>
                </a:lnTo>
                <a:lnTo>
                  <a:pt x="138077" y="339578"/>
                </a:lnTo>
                <a:lnTo>
                  <a:pt x="145644" y="333317"/>
                </a:lnTo>
                <a:lnTo>
                  <a:pt x="153546" y="326284"/>
                </a:lnTo>
                <a:lnTo>
                  <a:pt x="160719" y="318740"/>
                </a:lnTo>
                <a:lnTo>
                  <a:pt x="167406" y="310851"/>
                </a:lnTo>
                <a:lnTo>
                  <a:pt x="173769" y="302735"/>
                </a:lnTo>
                <a:lnTo>
                  <a:pt x="179917" y="294468"/>
                </a:lnTo>
                <a:lnTo>
                  <a:pt x="191827" y="277661"/>
                </a:lnTo>
                <a:lnTo>
                  <a:pt x="197669" y="268226"/>
                </a:lnTo>
                <a:lnTo>
                  <a:pt x="203470" y="258126"/>
                </a:lnTo>
                <a:lnTo>
                  <a:pt x="209241" y="247583"/>
                </a:lnTo>
                <a:lnTo>
                  <a:pt x="214042" y="236744"/>
                </a:lnTo>
                <a:lnTo>
                  <a:pt x="218195" y="225708"/>
                </a:lnTo>
                <a:lnTo>
                  <a:pt x="221916" y="214540"/>
                </a:lnTo>
                <a:lnTo>
                  <a:pt x="225349" y="203286"/>
                </a:lnTo>
                <a:lnTo>
                  <a:pt x="231704" y="180620"/>
                </a:lnTo>
                <a:lnTo>
                  <a:pt x="233779" y="169242"/>
                </a:lnTo>
                <a:lnTo>
                  <a:pt x="235163" y="157847"/>
                </a:lnTo>
                <a:lnTo>
                  <a:pt x="236086" y="146440"/>
                </a:lnTo>
                <a:lnTo>
                  <a:pt x="237653" y="135978"/>
                </a:lnTo>
                <a:lnTo>
                  <a:pt x="239651" y="126145"/>
                </a:lnTo>
                <a:lnTo>
                  <a:pt x="241935" y="116733"/>
                </a:lnTo>
                <a:lnTo>
                  <a:pt x="242505" y="107601"/>
                </a:lnTo>
                <a:lnTo>
                  <a:pt x="241933" y="98655"/>
                </a:lnTo>
                <a:lnTo>
                  <a:pt x="240598" y="89834"/>
                </a:lnTo>
                <a:lnTo>
                  <a:pt x="239709" y="81095"/>
                </a:lnTo>
                <a:lnTo>
                  <a:pt x="239116" y="72412"/>
                </a:lnTo>
                <a:lnTo>
                  <a:pt x="238721" y="63766"/>
                </a:lnTo>
                <a:lnTo>
                  <a:pt x="236553" y="55144"/>
                </a:lnTo>
                <a:lnTo>
                  <a:pt x="233202" y="46539"/>
                </a:lnTo>
                <a:lnTo>
                  <a:pt x="229064" y="37945"/>
                </a:lnTo>
                <a:lnTo>
                  <a:pt x="221924" y="25855"/>
                </a:lnTo>
                <a:lnTo>
                  <a:pt x="216529" y="17308"/>
                </a:lnTo>
                <a:lnTo>
                  <a:pt x="214131" y="10334"/>
                </a:lnTo>
                <a:lnTo>
                  <a:pt x="212781" y="1052"/>
                </a:lnTo>
                <a:lnTo>
                  <a:pt x="211639" y="0"/>
                </a:lnTo>
                <a:lnTo>
                  <a:pt x="209926" y="252"/>
                </a:lnTo>
                <a:lnTo>
                  <a:pt x="188082" y="12642"/>
                </a:lnTo>
                <a:lnTo>
                  <a:pt x="184696" y="15346"/>
                </a:lnTo>
                <a:lnTo>
                  <a:pt x="178393" y="23432"/>
                </a:lnTo>
                <a:lnTo>
                  <a:pt x="175379" y="28255"/>
                </a:lnTo>
                <a:lnTo>
                  <a:pt x="172030" y="38694"/>
                </a:lnTo>
                <a:lnTo>
                  <a:pt x="169589" y="50636"/>
                </a:lnTo>
                <a:lnTo>
                  <a:pt x="167604" y="57821"/>
                </a:lnTo>
                <a:lnTo>
                  <a:pt x="165329" y="65469"/>
                </a:lnTo>
                <a:lnTo>
                  <a:pt x="163812" y="76282"/>
                </a:lnTo>
                <a:lnTo>
                  <a:pt x="162801" y="89206"/>
                </a:lnTo>
                <a:lnTo>
                  <a:pt x="162126" y="103537"/>
                </a:lnTo>
                <a:lnTo>
                  <a:pt x="162629" y="115948"/>
                </a:lnTo>
                <a:lnTo>
                  <a:pt x="163917" y="127080"/>
                </a:lnTo>
                <a:lnTo>
                  <a:pt x="165729" y="137359"/>
                </a:lnTo>
                <a:lnTo>
                  <a:pt x="166936" y="147069"/>
                </a:lnTo>
                <a:lnTo>
                  <a:pt x="167741" y="156399"/>
                </a:lnTo>
                <a:lnTo>
                  <a:pt x="168277" y="165478"/>
                </a:lnTo>
                <a:lnTo>
                  <a:pt x="170540" y="174387"/>
                </a:lnTo>
                <a:lnTo>
                  <a:pt x="173954" y="183184"/>
                </a:lnTo>
                <a:lnTo>
                  <a:pt x="178134" y="191907"/>
                </a:lnTo>
                <a:lnTo>
                  <a:pt x="182826" y="200579"/>
                </a:lnTo>
                <a:lnTo>
                  <a:pt x="187859" y="209218"/>
                </a:lnTo>
                <a:lnTo>
                  <a:pt x="198532" y="226437"/>
                </a:lnTo>
                <a:lnTo>
                  <a:pt x="209625" y="243615"/>
                </a:lnTo>
                <a:lnTo>
                  <a:pt x="217155" y="254101"/>
                </a:lnTo>
                <a:lnTo>
                  <a:pt x="235682" y="278453"/>
                </a:lnTo>
                <a:lnTo>
                  <a:pt x="244052" y="288756"/>
                </a:lnTo>
                <a:lnTo>
                  <a:pt x="251536" y="297530"/>
                </a:lnTo>
                <a:lnTo>
                  <a:pt x="258431" y="305285"/>
                </a:lnTo>
                <a:lnTo>
                  <a:pt x="265885" y="312359"/>
                </a:lnTo>
                <a:lnTo>
                  <a:pt x="281787" y="325300"/>
                </a:lnTo>
                <a:lnTo>
                  <a:pt x="298380" y="334861"/>
                </a:lnTo>
                <a:lnTo>
                  <a:pt x="323786" y="345600"/>
                </a:lnTo>
                <a:lnTo>
                  <a:pt x="339906" y="350869"/>
                </a:lnTo>
                <a:lnTo>
                  <a:pt x="360644" y="353835"/>
                </a:lnTo>
                <a:lnTo>
                  <a:pt x="384463" y="354714"/>
                </a:lnTo>
                <a:lnTo>
                  <a:pt x="408665" y="354021"/>
                </a:lnTo>
                <a:lnTo>
                  <a:pt x="429276" y="348207"/>
                </a:lnTo>
                <a:lnTo>
                  <a:pt x="453058" y="339499"/>
                </a:lnTo>
                <a:lnTo>
                  <a:pt x="469750" y="330378"/>
                </a:lnTo>
                <a:lnTo>
                  <a:pt x="484154" y="319973"/>
                </a:lnTo>
                <a:lnTo>
                  <a:pt x="496906" y="308046"/>
                </a:lnTo>
                <a:lnTo>
                  <a:pt x="502973" y="300865"/>
                </a:lnTo>
                <a:lnTo>
                  <a:pt x="508923" y="293221"/>
                </a:lnTo>
                <a:lnTo>
                  <a:pt x="513842" y="286219"/>
                </a:lnTo>
                <a:lnTo>
                  <a:pt x="521848" y="273360"/>
                </a:lnTo>
                <a:lnTo>
                  <a:pt x="528581" y="261294"/>
                </a:lnTo>
                <a:lnTo>
                  <a:pt x="537727" y="243792"/>
                </a:lnTo>
                <a:lnTo>
                  <a:pt x="542623" y="232278"/>
                </a:lnTo>
                <a:lnTo>
                  <a:pt x="544800" y="220811"/>
                </a:lnTo>
                <a:lnTo>
                  <a:pt x="545767" y="209364"/>
                </a:lnTo>
                <a:lnTo>
                  <a:pt x="546388" y="195595"/>
                </a:lnTo>
                <a:lnTo>
                  <a:pt x="545486" y="194465"/>
                </a:lnTo>
                <a:lnTo>
                  <a:pt x="543933" y="193712"/>
                </a:lnTo>
                <a:lnTo>
                  <a:pt x="539666" y="192876"/>
                </a:lnTo>
                <a:lnTo>
                  <a:pt x="526385" y="192295"/>
                </a:lnTo>
                <a:lnTo>
                  <a:pt x="523579" y="193217"/>
                </a:lnTo>
                <a:lnTo>
                  <a:pt x="504828" y="204145"/>
                </a:lnTo>
                <a:lnTo>
                  <a:pt x="496887" y="212117"/>
                </a:lnTo>
                <a:lnTo>
                  <a:pt x="490182" y="222011"/>
                </a:lnTo>
                <a:lnTo>
                  <a:pt x="484027" y="232758"/>
                </a:lnTo>
                <a:lnTo>
                  <a:pt x="475207" y="244967"/>
                </a:lnTo>
                <a:lnTo>
                  <a:pt x="473268" y="249288"/>
                </a:lnTo>
                <a:lnTo>
                  <a:pt x="471112" y="259168"/>
                </a:lnTo>
                <a:lnTo>
                  <a:pt x="471490" y="266375"/>
                </a:lnTo>
                <a:lnTo>
                  <a:pt x="472694" y="274989"/>
                </a:lnTo>
                <a:lnTo>
                  <a:pt x="474450" y="284542"/>
                </a:lnTo>
                <a:lnTo>
                  <a:pt x="476572" y="291864"/>
                </a:lnTo>
                <a:lnTo>
                  <a:pt x="481471" y="302538"/>
                </a:lnTo>
                <a:lnTo>
                  <a:pt x="489584" y="318454"/>
                </a:lnTo>
                <a:lnTo>
                  <a:pt x="497732" y="329596"/>
                </a:lnTo>
                <a:lnTo>
                  <a:pt x="508655" y="340899"/>
                </a:lnTo>
                <a:lnTo>
                  <a:pt x="529918" y="357971"/>
                </a:lnTo>
                <a:lnTo>
                  <a:pt x="542645" y="369385"/>
                </a:lnTo>
                <a:lnTo>
                  <a:pt x="557192" y="378267"/>
                </a:lnTo>
                <a:lnTo>
                  <a:pt x="574134" y="385390"/>
                </a:lnTo>
                <a:lnTo>
                  <a:pt x="594365" y="391731"/>
                </a:lnTo>
                <a:lnTo>
                  <a:pt x="632504" y="403562"/>
                </a:lnTo>
                <a:lnTo>
                  <a:pt x="653644" y="409332"/>
                </a:lnTo>
                <a:lnTo>
                  <a:pt x="673200" y="412531"/>
                </a:lnTo>
                <a:lnTo>
                  <a:pt x="691416" y="413953"/>
                </a:lnTo>
                <a:lnTo>
                  <a:pt x="717737" y="414754"/>
                </a:lnTo>
                <a:lnTo>
                  <a:pt x="743633" y="414039"/>
                </a:lnTo>
                <a:lnTo>
                  <a:pt x="768451" y="409170"/>
                </a:lnTo>
                <a:lnTo>
                  <a:pt x="782010" y="407697"/>
                </a:lnTo>
                <a:lnTo>
                  <a:pt x="799466" y="401962"/>
                </a:lnTo>
                <a:lnTo>
                  <a:pt x="825634" y="390564"/>
                </a:lnTo>
                <a:lnTo>
                  <a:pt x="846578" y="3808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38"/>
          <p:cNvSpPr/>
          <p:nvPr/>
        </p:nvSpPr>
        <p:spPr>
          <a:xfrm>
            <a:off x="971902" y="5572125"/>
            <a:ext cx="76801" cy="300038"/>
          </a:xfrm>
          <a:custGeom>
            <a:avLst/>
            <a:gdLst/>
            <a:ahLst/>
            <a:cxnLst/>
            <a:rect l="0" t="0" r="0" b="0"/>
            <a:pathLst>
              <a:path w="76801" h="300038">
                <a:moveTo>
                  <a:pt x="8220" y="0"/>
                </a:moveTo>
                <a:lnTo>
                  <a:pt x="8220" y="13652"/>
                </a:lnTo>
                <a:lnTo>
                  <a:pt x="7267" y="21484"/>
                </a:lnTo>
                <a:lnTo>
                  <a:pt x="5680" y="30515"/>
                </a:lnTo>
                <a:lnTo>
                  <a:pt x="3669" y="40346"/>
                </a:lnTo>
                <a:lnTo>
                  <a:pt x="2329" y="52615"/>
                </a:lnTo>
                <a:lnTo>
                  <a:pt x="1435" y="66509"/>
                </a:lnTo>
                <a:lnTo>
                  <a:pt x="442" y="94329"/>
                </a:lnTo>
                <a:lnTo>
                  <a:pt x="0" y="116219"/>
                </a:lnTo>
                <a:lnTo>
                  <a:pt x="1788" y="128914"/>
                </a:lnTo>
                <a:lnTo>
                  <a:pt x="4884" y="143092"/>
                </a:lnTo>
                <a:lnTo>
                  <a:pt x="8854" y="158260"/>
                </a:lnTo>
                <a:lnTo>
                  <a:pt x="11500" y="171229"/>
                </a:lnTo>
                <a:lnTo>
                  <a:pt x="13264" y="182733"/>
                </a:lnTo>
                <a:lnTo>
                  <a:pt x="14440" y="193259"/>
                </a:lnTo>
                <a:lnTo>
                  <a:pt x="16177" y="202182"/>
                </a:lnTo>
                <a:lnTo>
                  <a:pt x="18287" y="210035"/>
                </a:lnTo>
                <a:lnTo>
                  <a:pt x="20646" y="217176"/>
                </a:lnTo>
                <a:lnTo>
                  <a:pt x="24124" y="225746"/>
                </a:lnTo>
                <a:lnTo>
                  <a:pt x="28348" y="235270"/>
                </a:lnTo>
                <a:lnTo>
                  <a:pt x="40854" y="261797"/>
                </a:lnTo>
                <a:lnTo>
                  <a:pt x="44263" y="268828"/>
                </a:lnTo>
                <a:lnTo>
                  <a:pt x="47489" y="274469"/>
                </a:lnTo>
                <a:lnTo>
                  <a:pt x="50592" y="279182"/>
                </a:lnTo>
                <a:lnTo>
                  <a:pt x="53613" y="283276"/>
                </a:lnTo>
                <a:lnTo>
                  <a:pt x="57532" y="286958"/>
                </a:lnTo>
                <a:lnTo>
                  <a:pt x="62050" y="290365"/>
                </a:lnTo>
                <a:lnTo>
                  <a:pt x="76800" y="30003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39"/>
          <p:cNvSpPr/>
          <p:nvPr/>
        </p:nvSpPr>
        <p:spPr>
          <a:xfrm>
            <a:off x="988694" y="5443537"/>
            <a:ext cx="25719" cy="17146"/>
          </a:xfrm>
          <a:custGeom>
            <a:avLst/>
            <a:gdLst/>
            <a:ahLst/>
            <a:cxnLst/>
            <a:rect l="0" t="0" r="0" b="0"/>
            <a:pathLst>
              <a:path w="25719" h="17146">
                <a:moveTo>
                  <a:pt x="0" y="17145"/>
                </a:moveTo>
                <a:lnTo>
                  <a:pt x="9102" y="8044"/>
                </a:lnTo>
                <a:lnTo>
                  <a:pt x="12736" y="5362"/>
                </a:lnTo>
                <a:lnTo>
                  <a:pt x="16111" y="3575"/>
                </a:lnTo>
                <a:lnTo>
                  <a:pt x="2571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40"/>
          <p:cNvSpPr/>
          <p:nvPr/>
        </p:nvSpPr>
        <p:spPr>
          <a:xfrm>
            <a:off x="1142999" y="5551862"/>
            <a:ext cx="334329" cy="303156"/>
          </a:xfrm>
          <a:custGeom>
            <a:avLst/>
            <a:gdLst/>
            <a:ahLst/>
            <a:cxnLst/>
            <a:rect l="0" t="0" r="0" b="0"/>
            <a:pathLst>
              <a:path w="334329" h="303156">
                <a:moveTo>
                  <a:pt x="0" y="37408"/>
                </a:moveTo>
                <a:lnTo>
                  <a:pt x="0" y="51060"/>
                </a:lnTo>
                <a:lnTo>
                  <a:pt x="953" y="60797"/>
                </a:lnTo>
                <a:lnTo>
                  <a:pt x="2540" y="73003"/>
                </a:lnTo>
                <a:lnTo>
                  <a:pt x="9326" y="117487"/>
                </a:lnTo>
                <a:lnTo>
                  <a:pt x="11932" y="133656"/>
                </a:lnTo>
                <a:lnTo>
                  <a:pt x="14622" y="147294"/>
                </a:lnTo>
                <a:lnTo>
                  <a:pt x="17368" y="159242"/>
                </a:lnTo>
                <a:lnTo>
                  <a:pt x="20152" y="170066"/>
                </a:lnTo>
                <a:lnTo>
                  <a:pt x="22960" y="179187"/>
                </a:lnTo>
                <a:lnTo>
                  <a:pt x="25784" y="187172"/>
                </a:lnTo>
                <a:lnTo>
                  <a:pt x="28619" y="194400"/>
                </a:lnTo>
                <a:lnTo>
                  <a:pt x="34310" y="210052"/>
                </a:lnTo>
                <a:lnTo>
                  <a:pt x="37161" y="218226"/>
                </a:lnTo>
                <a:lnTo>
                  <a:pt x="40014" y="222723"/>
                </a:lnTo>
                <a:lnTo>
                  <a:pt x="42869" y="224769"/>
                </a:lnTo>
                <a:lnTo>
                  <a:pt x="45724" y="225181"/>
                </a:lnTo>
                <a:lnTo>
                  <a:pt x="48581" y="223549"/>
                </a:lnTo>
                <a:lnTo>
                  <a:pt x="54294" y="216657"/>
                </a:lnTo>
                <a:lnTo>
                  <a:pt x="58104" y="210247"/>
                </a:lnTo>
                <a:lnTo>
                  <a:pt x="62548" y="202165"/>
                </a:lnTo>
                <a:lnTo>
                  <a:pt x="67417" y="192965"/>
                </a:lnTo>
                <a:lnTo>
                  <a:pt x="75425" y="169687"/>
                </a:lnTo>
                <a:lnTo>
                  <a:pt x="97022" y="98103"/>
                </a:lnTo>
                <a:lnTo>
                  <a:pt x="106592" y="70252"/>
                </a:lnTo>
                <a:lnTo>
                  <a:pt x="114876" y="49779"/>
                </a:lnTo>
                <a:lnTo>
                  <a:pt x="122304" y="34225"/>
                </a:lnTo>
                <a:lnTo>
                  <a:pt x="129161" y="23856"/>
                </a:lnTo>
                <a:lnTo>
                  <a:pt x="135638" y="16943"/>
                </a:lnTo>
                <a:lnTo>
                  <a:pt x="141860" y="12335"/>
                </a:lnTo>
                <a:lnTo>
                  <a:pt x="147914" y="8310"/>
                </a:lnTo>
                <a:lnTo>
                  <a:pt x="153854" y="4674"/>
                </a:lnTo>
                <a:lnTo>
                  <a:pt x="159720" y="1298"/>
                </a:lnTo>
                <a:lnTo>
                  <a:pt x="164582" y="0"/>
                </a:lnTo>
                <a:lnTo>
                  <a:pt x="168777" y="87"/>
                </a:lnTo>
                <a:lnTo>
                  <a:pt x="175977" y="1770"/>
                </a:lnTo>
                <a:lnTo>
                  <a:pt x="182352" y="2519"/>
                </a:lnTo>
                <a:lnTo>
                  <a:pt x="185386" y="4624"/>
                </a:lnTo>
                <a:lnTo>
                  <a:pt x="191297" y="12042"/>
                </a:lnTo>
                <a:lnTo>
                  <a:pt x="194206" y="16688"/>
                </a:lnTo>
                <a:lnTo>
                  <a:pt x="197098" y="21689"/>
                </a:lnTo>
                <a:lnTo>
                  <a:pt x="199979" y="26928"/>
                </a:lnTo>
                <a:lnTo>
                  <a:pt x="203805" y="35184"/>
                </a:lnTo>
                <a:lnTo>
                  <a:pt x="213135" y="57057"/>
                </a:lnTo>
                <a:lnTo>
                  <a:pt x="216385" y="68605"/>
                </a:lnTo>
                <a:lnTo>
                  <a:pt x="218552" y="80113"/>
                </a:lnTo>
                <a:lnTo>
                  <a:pt x="219996" y="91596"/>
                </a:lnTo>
                <a:lnTo>
                  <a:pt x="221912" y="102108"/>
                </a:lnTo>
                <a:lnTo>
                  <a:pt x="224141" y="111974"/>
                </a:lnTo>
                <a:lnTo>
                  <a:pt x="226580" y="121409"/>
                </a:lnTo>
                <a:lnTo>
                  <a:pt x="228206" y="130556"/>
                </a:lnTo>
                <a:lnTo>
                  <a:pt x="229290" y="139511"/>
                </a:lnTo>
                <a:lnTo>
                  <a:pt x="230013" y="148339"/>
                </a:lnTo>
                <a:lnTo>
                  <a:pt x="231447" y="158034"/>
                </a:lnTo>
                <a:lnTo>
                  <a:pt x="233356" y="168308"/>
                </a:lnTo>
                <a:lnTo>
                  <a:pt x="235581" y="178967"/>
                </a:lnTo>
                <a:lnTo>
                  <a:pt x="238969" y="190836"/>
                </a:lnTo>
                <a:lnTo>
                  <a:pt x="243133" y="203510"/>
                </a:lnTo>
                <a:lnTo>
                  <a:pt x="247814" y="216723"/>
                </a:lnTo>
                <a:lnTo>
                  <a:pt x="252839" y="227436"/>
                </a:lnTo>
                <a:lnTo>
                  <a:pt x="258095" y="236483"/>
                </a:lnTo>
                <a:lnTo>
                  <a:pt x="263503" y="244420"/>
                </a:lnTo>
                <a:lnTo>
                  <a:pt x="268062" y="251616"/>
                </a:lnTo>
                <a:lnTo>
                  <a:pt x="272053" y="258318"/>
                </a:lnTo>
                <a:lnTo>
                  <a:pt x="275666" y="264691"/>
                </a:lnTo>
                <a:lnTo>
                  <a:pt x="279980" y="269893"/>
                </a:lnTo>
                <a:lnTo>
                  <a:pt x="289853" y="278212"/>
                </a:lnTo>
                <a:lnTo>
                  <a:pt x="298051" y="287624"/>
                </a:lnTo>
                <a:lnTo>
                  <a:pt x="301571" y="292802"/>
                </a:lnTo>
                <a:lnTo>
                  <a:pt x="304870" y="296253"/>
                </a:lnTo>
                <a:lnTo>
                  <a:pt x="308022" y="298553"/>
                </a:lnTo>
                <a:lnTo>
                  <a:pt x="314064" y="301110"/>
                </a:lnTo>
                <a:lnTo>
                  <a:pt x="322820" y="302549"/>
                </a:lnTo>
                <a:lnTo>
                  <a:pt x="325704" y="302751"/>
                </a:lnTo>
                <a:lnTo>
                  <a:pt x="334328" y="3031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41"/>
          <p:cNvSpPr/>
          <p:nvPr/>
        </p:nvSpPr>
        <p:spPr>
          <a:xfrm>
            <a:off x="1571624" y="5400675"/>
            <a:ext cx="85727" cy="377191"/>
          </a:xfrm>
          <a:custGeom>
            <a:avLst/>
            <a:gdLst/>
            <a:ahLst/>
            <a:cxnLst/>
            <a:rect l="0" t="0" r="0" b="0"/>
            <a:pathLst>
              <a:path w="85727" h="377191">
                <a:moveTo>
                  <a:pt x="0" y="0"/>
                </a:moveTo>
                <a:lnTo>
                  <a:pt x="4551" y="9102"/>
                </a:lnTo>
                <a:lnTo>
                  <a:pt x="6786" y="18650"/>
                </a:lnTo>
                <a:lnTo>
                  <a:pt x="7779" y="29243"/>
                </a:lnTo>
                <a:lnTo>
                  <a:pt x="8220" y="40302"/>
                </a:lnTo>
                <a:lnTo>
                  <a:pt x="8468" y="61789"/>
                </a:lnTo>
                <a:lnTo>
                  <a:pt x="9456" y="73578"/>
                </a:lnTo>
                <a:lnTo>
                  <a:pt x="13093" y="104456"/>
                </a:lnTo>
                <a:lnTo>
                  <a:pt x="15396" y="118215"/>
                </a:lnTo>
                <a:lnTo>
                  <a:pt x="17884" y="130245"/>
                </a:lnTo>
                <a:lnTo>
                  <a:pt x="20495" y="141122"/>
                </a:lnTo>
                <a:lnTo>
                  <a:pt x="23189" y="155041"/>
                </a:lnTo>
                <a:lnTo>
                  <a:pt x="28721" y="188287"/>
                </a:lnTo>
                <a:lnTo>
                  <a:pt x="33435" y="208392"/>
                </a:lnTo>
                <a:lnTo>
                  <a:pt x="39435" y="230368"/>
                </a:lnTo>
                <a:lnTo>
                  <a:pt x="46293" y="253591"/>
                </a:lnTo>
                <a:lnTo>
                  <a:pt x="51817" y="270978"/>
                </a:lnTo>
                <a:lnTo>
                  <a:pt x="56452" y="284474"/>
                </a:lnTo>
                <a:lnTo>
                  <a:pt x="85726"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42"/>
          <p:cNvSpPr/>
          <p:nvPr/>
        </p:nvSpPr>
        <p:spPr>
          <a:xfrm>
            <a:off x="1468754" y="5522393"/>
            <a:ext cx="557214" cy="264045"/>
          </a:xfrm>
          <a:custGeom>
            <a:avLst/>
            <a:gdLst/>
            <a:ahLst/>
            <a:cxnLst/>
            <a:rect l="0" t="0" r="0" b="0"/>
            <a:pathLst>
              <a:path w="557214" h="264045">
                <a:moveTo>
                  <a:pt x="0" y="24014"/>
                </a:moveTo>
                <a:lnTo>
                  <a:pt x="13653" y="24014"/>
                </a:lnTo>
                <a:lnTo>
                  <a:pt x="25436" y="26554"/>
                </a:lnTo>
                <a:lnTo>
                  <a:pt x="38928" y="30858"/>
                </a:lnTo>
                <a:lnTo>
                  <a:pt x="57624" y="35946"/>
                </a:lnTo>
                <a:lnTo>
                  <a:pt x="89570" y="44165"/>
                </a:lnTo>
                <a:lnTo>
                  <a:pt x="101623" y="47925"/>
                </a:lnTo>
                <a:lnTo>
                  <a:pt x="114422" y="52338"/>
                </a:lnTo>
                <a:lnTo>
                  <a:pt x="127716" y="57184"/>
                </a:lnTo>
                <a:lnTo>
                  <a:pt x="141342" y="61367"/>
                </a:lnTo>
                <a:lnTo>
                  <a:pt x="155188" y="65108"/>
                </a:lnTo>
                <a:lnTo>
                  <a:pt x="169181" y="68556"/>
                </a:lnTo>
                <a:lnTo>
                  <a:pt x="210129" y="77465"/>
                </a:lnTo>
                <a:lnTo>
                  <a:pt x="291274" y="94156"/>
                </a:lnTo>
                <a:lnTo>
                  <a:pt x="306578" y="96493"/>
                </a:lnTo>
                <a:lnTo>
                  <a:pt x="320590" y="98051"/>
                </a:lnTo>
                <a:lnTo>
                  <a:pt x="333742" y="99089"/>
                </a:lnTo>
                <a:lnTo>
                  <a:pt x="346320" y="99782"/>
                </a:lnTo>
                <a:lnTo>
                  <a:pt x="370455" y="100551"/>
                </a:lnTo>
                <a:lnTo>
                  <a:pt x="410150" y="101045"/>
                </a:lnTo>
                <a:lnTo>
                  <a:pt x="428034" y="101113"/>
                </a:lnTo>
                <a:lnTo>
                  <a:pt x="440428" y="98603"/>
                </a:lnTo>
                <a:lnTo>
                  <a:pt x="455300" y="91834"/>
                </a:lnTo>
                <a:lnTo>
                  <a:pt x="460696" y="89230"/>
                </a:lnTo>
                <a:lnTo>
                  <a:pt x="465246" y="85589"/>
                </a:lnTo>
                <a:lnTo>
                  <a:pt x="469231" y="81257"/>
                </a:lnTo>
                <a:lnTo>
                  <a:pt x="472841" y="76463"/>
                </a:lnTo>
                <a:lnTo>
                  <a:pt x="476852" y="68597"/>
                </a:lnTo>
                <a:lnTo>
                  <a:pt x="478634" y="61926"/>
                </a:lnTo>
                <a:lnTo>
                  <a:pt x="479427" y="55786"/>
                </a:lnTo>
                <a:lnTo>
                  <a:pt x="478685" y="51863"/>
                </a:lnTo>
                <a:lnTo>
                  <a:pt x="477239" y="47342"/>
                </a:lnTo>
                <a:lnTo>
                  <a:pt x="475322" y="42424"/>
                </a:lnTo>
                <a:lnTo>
                  <a:pt x="472139" y="38192"/>
                </a:lnTo>
                <a:lnTo>
                  <a:pt x="463522" y="30950"/>
                </a:lnTo>
                <a:lnTo>
                  <a:pt x="455883" y="24557"/>
                </a:lnTo>
                <a:lnTo>
                  <a:pt x="448360" y="18540"/>
                </a:lnTo>
                <a:lnTo>
                  <a:pt x="438666" y="12692"/>
                </a:lnTo>
                <a:lnTo>
                  <a:pt x="425468" y="6917"/>
                </a:lnTo>
                <a:lnTo>
                  <a:pt x="411030" y="2128"/>
                </a:lnTo>
                <a:lnTo>
                  <a:pt x="398263" y="0"/>
                </a:lnTo>
                <a:lnTo>
                  <a:pt x="383698" y="1593"/>
                </a:lnTo>
                <a:lnTo>
                  <a:pt x="368653" y="5477"/>
                </a:lnTo>
                <a:lnTo>
                  <a:pt x="355616" y="10378"/>
                </a:lnTo>
                <a:lnTo>
                  <a:pt x="343472" y="15732"/>
                </a:lnTo>
                <a:lnTo>
                  <a:pt x="337566" y="18493"/>
                </a:lnTo>
                <a:lnTo>
                  <a:pt x="332677" y="22238"/>
                </a:lnTo>
                <a:lnTo>
                  <a:pt x="328465" y="26640"/>
                </a:lnTo>
                <a:lnTo>
                  <a:pt x="324704" y="31480"/>
                </a:lnTo>
                <a:lnTo>
                  <a:pt x="320292" y="36611"/>
                </a:lnTo>
                <a:lnTo>
                  <a:pt x="315446" y="41937"/>
                </a:lnTo>
                <a:lnTo>
                  <a:pt x="310310" y="47393"/>
                </a:lnTo>
                <a:lnTo>
                  <a:pt x="306886" y="53887"/>
                </a:lnTo>
                <a:lnTo>
                  <a:pt x="304603" y="61075"/>
                </a:lnTo>
                <a:lnTo>
                  <a:pt x="303082" y="68724"/>
                </a:lnTo>
                <a:lnTo>
                  <a:pt x="302067" y="75728"/>
                </a:lnTo>
                <a:lnTo>
                  <a:pt x="301391" y="82303"/>
                </a:lnTo>
                <a:lnTo>
                  <a:pt x="300940" y="88591"/>
                </a:lnTo>
                <a:lnTo>
                  <a:pt x="301592" y="95640"/>
                </a:lnTo>
                <a:lnTo>
                  <a:pt x="302979" y="103197"/>
                </a:lnTo>
                <a:lnTo>
                  <a:pt x="304856" y="111093"/>
                </a:lnTo>
                <a:lnTo>
                  <a:pt x="307060" y="118261"/>
                </a:lnTo>
                <a:lnTo>
                  <a:pt x="309482" y="124946"/>
                </a:lnTo>
                <a:lnTo>
                  <a:pt x="312049" y="131307"/>
                </a:lnTo>
                <a:lnTo>
                  <a:pt x="315665" y="138405"/>
                </a:lnTo>
                <a:lnTo>
                  <a:pt x="319981" y="145995"/>
                </a:lnTo>
                <a:lnTo>
                  <a:pt x="324763" y="153912"/>
                </a:lnTo>
                <a:lnTo>
                  <a:pt x="330809" y="161095"/>
                </a:lnTo>
                <a:lnTo>
                  <a:pt x="337697" y="167789"/>
                </a:lnTo>
                <a:lnTo>
                  <a:pt x="345147" y="174157"/>
                </a:lnTo>
                <a:lnTo>
                  <a:pt x="352970" y="180307"/>
                </a:lnTo>
                <a:lnTo>
                  <a:pt x="361044" y="186312"/>
                </a:lnTo>
                <a:lnTo>
                  <a:pt x="377634" y="198064"/>
                </a:lnTo>
                <a:lnTo>
                  <a:pt x="420111" y="226863"/>
                </a:lnTo>
                <a:lnTo>
                  <a:pt x="429617" y="232589"/>
                </a:lnTo>
                <a:lnTo>
                  <a:pt x="439764" y="238311"/>
                </a:lnTo>
                <a:lnTo>
                  <a:pt x="450338" y="244032"/>
                </a:lnTo>
                <a:lnTo>
                  <a:pt x="460246" y="248797"/>
                </a:lnTo>
                <a:lnTo>
                  <a:pt x="469708" y="252927"/>
                </a:lnTo>
                <a:lnTo>
                  <a:pt x="478874" y="256633"/>
                </a:lnTo>
                <a:lnTo>
                  <a:pt x="487842" y="259103"/>
                </a:lnTo>
                <a:lnTo>
                  <a:pt x="496678" y="260750"/>
                </a:lnTo>
                <a:lnTo>
                  <a:pt x="513164" y="262580"/>
                </a:lnTo>
                <a:lnTo>
                  <a:pt x="526841" y="263394"/>
                </a:lnTo>
                <a:lnTo>
                  <a:pt x="539269" y="263755"/>
                </a:lnTo>
                <a:lnTo>
                  <a:pt x="557213" y="2640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43"/>
          <p:cNvSpPr/>
          <p:nvPr/>
        </p:nvSpPr>
        <p:spPr>
          <a:xfrm>
            <a:off x="2103119" y="5588599"/>
            <a:ext cx="402909" cy="266419"/>
          </a:xfrm>
          <a:custGeom>
            <a:avLst/>
            <a:gdLst/>
            <a:ahLst/>
            <a:cxnLst/>
            <a:rect l="0" t="0" r="0" b="0"/>
            <a:pathLst>
              <a:path w="402909" h="266419">
                <a:moveTo>
                  <a:pt x="0" y="17816"/>
                </a:moveTo>
                <a:lnTo>
                  <a:pt x="4551" y="4163"/>
                </a:lnTo>
                <a:lnTo>
                  <a:pt x="6845" y="1094"/>
                </a:lnTo>
                <a:lnTo>
                  <a:pt x="9326" y="0"/>
                </a:lnTo>
                <a:lnTo>
                  <a:pt x="11932" y="224"/>
                </a:lnTo>
                <a:lnTo>
                  <a:pt x="14622" y="1325"/>
                </a:lnTo>
                <a:lnTo>
                  <a:pt x="20152" y="5089"/>
                </a:lnTo>
                <a:lnTo>
                  <a:pt x="25784" y="12477"/>
                </a:lnTo>
                <a:lnTo>
                  <a:pt x="28619" y="17114"/>
                </a:lnTo>
                <a:lnTo>
                  <a:pt x="31462" y="22110"/>
                </a:lnTo>
                <a:lnTo>
                  <a:pt x="37161" y="32741"/>
                </a:lnTo>
                <a:lnTo>
                  <a:pt x="39062" y="39197"/>
                </a:lnTo>
                <a:lnTo>
                  <a:pt x="40329" y="46357"/>
                </a:lnTo>
                <a:lnTo>
                  <a:pt x="41173" y="53988"/>
                </a:lnTo>
                <a:lnTo>
                  <a:pt x="43642" y="64791"/>
                </a:lnTo>
                <a:lnTo>
                  <a:pt x="47192" y="77707"/>
                </a:lnTo>
                <a:lnTo>
                  <a:pt x="51464" y="92033"/>
                </a:lnTo>
                <a:lnTo>
                  <a:pt x="58122" y="109204"/>
                </a:lnTo>
                <a:lnTo>
                  <a:pt x="66371" y="128271"/>
                </a:lnTo>
                <a:lnTo>
                  <a:pt x="75680" y="148603"/>
                </a:lnTo>
                <a:lnTo>
                  <a:pt x="81886" y="164062"/>
                </a:lnTo>
                <a:lnTo>
                  <a:pt x="86023" y="176273"/>
                </a:lnTo>
                <a:lnTo>
                  <a:pt x="88781" y="186319"/>
                </a:lnTo>
                <a:lnTo>
                  <a:pt x="91573" y="194921"/>
                </a:lnTo>
                <a:lnTo>
                  <a:pt x="94386" y="202561"/>
                </a:lnTo>
                <a:lnTo>
                  <a:pt x="97214" y="209559"/>
                </a:lnTo>
                <a:lnTo>
                  <a:pt x="99100" y="213272"/>
                </a:lnTo>
                <a:lnTo>
                  <a:pt x="100357" y="214795"/>
                </a:lnTo>
                <a:lnTo>
                  <a:pt x="101195" y="214858"/>
                </a:lnTo>
                <a:lnTo>
                  <a:pt x="102706" y="202517"/>
                </a:lnTo>
                <a:lnTo>
                  <a:pt x="106925" y="155785"/>
                </a:lnTo>
                <a:lnTo>
                  <a:pt x="109435" y="119140"/>
                </a:lnTo>
                <a:lnTo>
                  <a:pt x="110104" y="105368"/>
                </a:lnTo>
                <a:lnTo>
                  <a:pt x="111503" y="94282"/>
                </a:lnTo>
                <a:lnTo>
                  <a:pt x="113388" y="84986"/>
                </a:lnTo>
                <a:lnTo>
                  <a:pt x="115597" y="76883"/>
                </a:lnTo>
                <a:lnTo>
                  <a:pt x="119927" y="68624"/>
                </a:lnTo>
                <a:lnTo>
                  <a:pt x="125672" y="60261"/>
                </a:lnTo>
                <a:lnTo>
                  <a:pt x="132359" y="51827"/>
                </a:lnTo>
                <a:lnTo>
                  <a:pt x="137769" y="44300"/>
                </a:lnTo>
                <a:lnTo>
                  <a:pt x="142329" y="37377"/>
                </a:lnTo>
                <a:lnTo>
                  <a:pt x="146321" y="30856"/>
                </a:lnTo>
                <a:lnTo>
                  <a:pt x="150887" y="25557"/>
                </a:lnTo>
                <a:lnTo>
                  <a:pt x="155837" y="21072"/>
                </a:lnTo>
                <a:lnTo>
                  <a:pt x="166416" y="13548"/>
                </a:lnTo>
                <a:lnTo>
                  <a:pt x="177468" y="7029"/>
                </a:lnTo>
                <a:lnTo>
                  <a:pt x="188730" y="3496"/>
                </a:lnTo>
                <a:lnTo>
                  <a:pt x="200085" y="1926"/>
                </a:lnTo>
                <a:lnTo>
                  <a:pt x="211482" y="1229"/>
                </a:lnTo>
                <a:lnTo>
                  <a:pt x="225437" y="919"/>
                </a:lnTo>
                <a:lnTo>
                  <a:pt x="283114" y="675"/>
                </a:lnTo>
                <a:lnTo>
                  <a:pt x="292834" y="3212"/>
                </a:lnTo>
                <a:lnTo>
                  <a:pt x="298093" y="5223"/>
                </a:lnTo>
                <a:lnTo>
                  <a:pt x="309016" y="12536"/>
                </a:lnTo>
                <a:lnTo>
                  <a:pt x="314596" y="17154"/>
                </a:lnTo>
                <a:lnTo>
                  <a:pt x="318316" y="21184"/>
                </a:lnTo>
                <a:lnTo>
                  <a:pt x="322449" y="28203"/>
                </a:lnTo>
                <a:lnTo>
                  <a:pt x="329326" y="42060"/>
                </a:lnTo>
                <a:lnTo>
                  <a:pt x="331946" y="49218"/>
                </a:lnTo>
                <a:lnTo>
                  <a:pt x="334645" y="57801"/>
                </a:lnTo>
                <a:lnTo>
                  <a:pt x="354549" y="126727"/>
                </a:lnTo>
                <a:lnTo>
                  <a:pt x="361730" y="150041"/>
                </a:lnTo>
                <a:lnTo>
                  <a:pt x="384932" y="221734"/>
                </a:lnTo>
                <a:lnTo>
                  <a:pt x="388066" y="232819"/>
                </a:lnTo>
                <a:lnTo>
                  <a:pt x="390156" y="241161"/>
                </a:lnTo>
                <a:lnTo>
                  <a:pt x="392502" y="247675"/>
                </a:lnTo>
                <a:lnTo>
                  <a:pt x="395018" y="252970"/>
                </a:lnTo>
                <a:lnTo>
                  <a:pt x="402908" y="2664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44"/>
          <p:cNvSpPr/>
          <p:nvPr/>
        </p:nvSpPr>
        <p:spPr>
          <a:xfrm>
            <a:off x="2471737" y="5460682"/>
            <a:ext cx="1" cy="25719"/>
          </a:xfrm>
          <a:custGeom>
            <a:avLst/>
            <a:gdLst/>
            <a:ahLst/>
            <a:cxnLst/>
            <a:rect l="0" t="0" r="0" b="0"/>
            <a:pathLst>
              <a:path w="1" h="25719">
                <a:moveTo>
                  <a:pt x="0" y="25718"/>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45"/>
          <p:cNvSpPr/>
          <p:nvPr/>
        </p:nvSpPr>
        <p:spPr>
          <a:xfrm>
            <a:off x="2605783" y="5539223"/>
            <a:ext cx="229782" cy="280997"/>
          </a:xfrm>
          <a:custGeom>
            <a:avLst/>
            <a:gdLst/>
            <a:ahLst/>
            <a:cxnLst/>
            <a:rect l="0" t="0" r="0" b="0"/>
            <a:pathLst>
              <a:path w="229782" h="280997">
                <a:moveTo>
                  <a:pt x="28831" y="41474"/>
                </a:moveTo>
                <a:lnTo>
                  <a:pt x="24281" y="59678"/>
                </a:lnTo>
                <a:lnTo>
                  <a:pt x="21035" y="69802"/>
                </a:lnTo>
                <a:lnTo>
                  <a:pt x="16966" y="81314"/>
                </a:lnTo>
                <a:lnTo>
                  <a:pt x="12349" y="93752"/>
                </a:lnTo>
                <a:lnTo>
                  <a:pt x="8318" y="103949"/>
                </a:lnTo>
                <a:lnTo>
                  <a:pt x="4678" y="112651"/>
                </a:lnTo>
                <a:lnTo>
                  <a:pt x="1299" y="120358"/>
                </a:lnTo>
                <a:lnTo>
                  <a:pt x="0" y="128353"/>
                </a:lnTo>
                <a:lnTo>
                  <a:pt x="85" y="136541"/>
                </a:lnTo>
                <a:lnTo>
                  <a:pt x="1095" y="144857"/>
                </a:lnTo>
                <a:lnTo>
                  <a:pt x="3673" y="154211"/>
                </a:lnTo>
                <a:lnTo>
                  <a:pt x="7297" y="164257"/>
                </a:lnTo>
                <a:lnTo>
                  <a:pt x="11617" y="174765"/>
                </a:lnTo>
                <a:lnTo>
                  <a:pt x="17355" y="185579"/>
                </a:lnTo>
                <a:lnTo>
                  <a:pt x="24038" y="196600"/>
                </a:lnTo>
                <a:lnTo>
                  <a:pt x="31351" y="207756"/>
                </a:lnTo>
                <a:lnTo>
                  <a:pt x="37179" y="217099"/>
                </a:lnTo>
                <a:lnTo>
                  <a:pt x="42016" y="225232"/>
                </a:lnTo>
                <a:lnTo>
                  <a:pt x="46194" y="232559"/>
                </a:lnTo>
                <a:lnTo>
                  <a:pt x="51836" y="238397"/>
                </a:lnTo>
                <a:lnTo>
                  <a:pt x="58456" y="243241"/>
                </a:lnTo>
                <a:lnTo>
                  <a:pt x="65726" y="247423"/>
                </a:lnTo>
                <a:lnTo>
                  <a:pt x="71525" y="251163"/>
                </a:lnTo>
                <a:lnTo>
                  <a:pt x="76344" y="254609"/>
                </a:lnTo>
                <a:lnTo>
                  <a:pt x="80509" y="257859"/>
                </a:lnTo>
                <a:lnTo>
                  <a:pt x="86143" y="260979"/>
                </a:lnTo>
                <a:lnTo>
                  <a:pt x="92757" y="264011"/>
                </a:lnTo>
                <a:lnTo>
                  <a:pt x="100023" y="266984"/>
                </a:lnTo>
                <a:lnTo>
                  <a:pt x="106773" y="269919"/>
                </a:lnTo>
                <a:lnTo>
                  <a:pt x="119352" y="275720"/>
                </a:lnTo>
                <a:lnTo>
                  <a:pt x="126326" y="277649"/>
                </a:lnTo>
                <a:lnTo>
                  <a:pt x="133833" y="278933"/>
                </a:lnTo>
                <a:lnTo>
                  <a:pt x="141695" y="279791"/>
                </a:lnTo>
                <a:lnTo>
                  <a:pt x="147889" y="280362"/>
                </a:lnTo>
                <a:lnTo>
                  <a:pt x="152970" y="280742"/>
                </a:lnTo>
                <a:lnTo>
                  <a:pt x="157311" y="280996"/>
                </a:lnTo>
                <a:lnTo>
                  <a:pt x="162109" y="280213"/>
                </a:lnTo>
                <a:lnTo>
                  <a:pt x="167214" y="278738"/>
                </a:lnTo>
                <a:lnTo>
                  <a:pt x="172521" y="276803"/>
                </a:lnTo>
                <a:lnTo>
                  <a:pt x="177965" y="274560"/>
                </a:lnTo>
                <a:lnTo>
                  <a:pt x="183499" y="272112"/>
                </a:lnTo>
                <a:lnTo>
                  <a:pt x="189093" y="269528"/>
                </a:lnTo>
                <a:lnTo>
                  <a:pt x="193775" y="266852"/>
                </a:lnTo>
                <a:lnTo>
                  <a:pt x="197849" y="264116"/>
                </a:lnTo>
                <a:lnTo>
                  <a:pt x="201517" y="261339"/>
                </a:lnTo>
                <a:lnTo>
                  <a:pt x="208133" y="253174"/>
                </a:lnTo>
                <a:lnTo>
                  <a:pt x="211231" y="248330"/>
                </a:lnTo>
                <a:lnTo>
                  <a:pt x="214249" y="243196"/>
                </a:lnTo>
                <a:lnTo>
                  <a:pt x="217213" y="237868"/>
                </a:lnTo>
                <a:lnTo>
                  <a:pt x="220142" y="232411"/>
                </a:lnTo>
                <a:lnTo>
                  <a:pt x="223047" y="225915"/>
                </a:lnTo>
                <a:lnTo>
                  <a:pt x="225936" y="218727"/>
                </a:lnTo>
                <a:lnTo>
                  <a:pt x="228814" y="211078"/>
                </a:lnTo>
                <a:lnTo>
                  <a:pt x="229781" y="203121"/>
                </a:lnTo>
                <a:lnTo>
                  <a:pt x="229473" y="194959"/>
                </a:lnTo>
                <a:lnTo>
                  <a:pt x="228315" y="186660"/>
                </a:lnTo>
                <a:lnTo>
                  <a:pt x="227543" y="178269"/>
                </a:lnTo>
                <a:lnTo>
                  <a:pt x="227028" y="169819"/>
                </a:lnTo>
                <a:lnTo>
                  <a:pt x="226685" y="161327"/>
                </a:lnTo>
                <a:lnTo>
                  <a:pt x="225504" y="152808"/>
                </a:lnTo>
                <a:lnTo>
                  <a:pt x="223764" y="144272"/>
                </a:lnTo>
                <a:lnTo>
                  <a:pt x="221651" y="135724"/>
                </a:lnTo>
                <a:lnTo>
                  <a:pt x="216433" y="124310"/>
                </a:lnTo>
                <a:lnTo>
                  <a:pt x="209144" y="110985"/>
                </a:lnTo>
                <a:lnTo>
                  <a:pt x="200475" y="96388"/>
                </a:lnTo>
                <a:lnTo>
                  <a:pt x="191838" y="84751"/>
                </a:lnTo>
                <a:lnTo>
                  <a:pt x="183222" y="75088"/>
                </a:lnTo>
                <a:lnTo>
                  <a:pt x="174621" y="66741"/>
                </a:lnTo>
                <a:lnTo>
                  <a:pt x="166030" y="59271"/>
                </a:lnTo>
                <a:lnTo>
                  <a:pt x="157445" y="52386"/>
                </a:lnTo>
                <a:lnTo>
                  <a:pt x="148863" y="45891"/>
                </a:lnTo>
                <a:lnTo>
                  <a:pt x="141238" y="39657"/>
                </a:lnTo>
                <a:lnTo>
                  <a:pt x="134249" y="33595"/>
                </a:lnTo>
                <a:lnTo>
                  <a:pt x="127685" y="27648"/>
                </a:lnTo>
                <a:lnTo>
                  <a:pt x="120451" y="22732"/>
                </a:lnTo>
                <a:lnTo>
                  <a:pt x="112771" y="18502"/>
                </a:lnTo>
                <a:lnTo>
                  <a:pt x="104794" y="14729"/>
                </a:lnTo>
                <a:lnTo>
                  <a:pt x="97570" y="12214"/>
                </a:lnTo>
                <a:lnTo>
                  <a:pt x="90850" y="10537"/>
                </a:lnTo>
                <a:lnTo>
                  <a:pt x="84465" y="9420"/>
                </a:lnTo>
                <a:lnTo>
                  <a:pt x="78303" y="7722"/>
                </a:lnTo>
                <a:lnTo>
                  <a:pt x="72290" y="5638"/>
                </a:lnTo>
                <a:lnTo>
                  <a:pt x="66376" y="3296"/>
                </a:lnTo>
                <a:lnTo>
                  <a:pt x="60529" y="1734"/>
                </a:lnTo>
                <a:lnTo>
                  <a:pt x="54726" y="693"/>
                </a:lnTo>
                <a:lnTo>
                  <a:pt x="48952" y="0"/>
                </a:lnTo>
                <a:lnTo>
                  <a:pt x="45102" y="490"/>
                </a:lnTo>
                <a:lnTo>
                  <a:pt x="42536" y="1769"/>
                </a:lnTo>
                <a:lnTo>
                  <a:pt x="36385" y="8120"/>
                </a:lnTo>
                <a:lnTo>
                  <a:pt x="20259" y="1575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46"/>
          <p:cNvSpPr/>
          <p:nvPr/>
        </p:nvSpPr>
        <p:spPr>
          <a:xfrm>
            <a:off x="2951797" y="5546925"/>
            <a:ext cx="308611" cy="254790"/>
          </a:xfrm>
          <a:custGeom>
            <a:avLst/>
            <a:gdLst/>
            <a:ahLst/>
            <a:cxnLst/>
            <a:rect l="0" t="0" r="0" b="0"/>
            <a:pathLst>
              <a:path w="308611" h="254790">
                <a:moveTo>
                  <a:pt x="0" y="25200"/>
                </a:moveTo>
                <a:lnTo>
                  <a:pt x="0" y="34302"/>
                </a:lnTo>
                <a:lnTo>
                  <a:pt x="953" y="38888"/>
                </a:lnTo>
                <a:lnTo>
                  <a:pt x="2540" y="43850"/>
                </a:lnTo>
                <a:lnTo>
                  <a:pt x="4551" y="49063"/>
                </a:lnTo>
                <a:lnTo>
                  <a:pt x="5892" y="54443"/>
                </a:lnTo>
                <a:lnTo>
                  <a:pt x="6785" y="59936"/>
                </a:lnTo>
                <a:lnTo>
                  <a:pt x="7381" y="65502"/>
                </a:lnTo>
                <a:lnTo>
                  <a:pt x="8731" y="72071"/>
                </a:lnTo>
                <a:lnTo>
                  <a:pt x="10583" y="79307"/>
                </a:lnTo>
                <a:lnTo>
                  <a:pt x="12770" y="86989"/>
                </a:lnTo>
                <a:lnTo>
                  <a:pt x="17741" y="103144"/>
                </a:lnTo>
                <a:lnTo>
                  <a:pt x="20400" y="111452"/>
                </a:lnTo>
                <a:lnTo>
                  <a:pt x="28434" y="141004"/>
                </a:lnTo>
                <a:lnTo>
                  <a:pt x="33244" y="159553"/>
                </a:lnTo>
                <a:lnTo>
                  <a:pt x="38355" y="175729"/>
                </a:lnTo>
                <a:lnTo>
                  <a:pt x="43667" y="190322"/>
                </a:lnTo>
                <a:lnTo>
                  <a:pt x="49114" y="203861"/>
                </a:lnTo>
                <a:lnTo>
                  <a:pt x="57706" y="223985"/>
                </a:lnTo>
                <a:lnTo>
                  <a:pt x="61331" y="232018"/>
                </a:lnTo>
                <a:lnTo>
                  <a:pt x="65652" y="239279"/>
                </a:lnTo>
                <a:lnTo>
                  <a:pt x="70438" y="246024"/>
                </a:lnTo>
                <a:lnTo>
                  <a:pt x="75534" y="252426"/>
                </a:lnTo>
                <a:lnTo>
                  <a:pt x="78931" y="254789"/>
                </a:lnTo>
                <a:lnTo>
                  <a:pt x="81196" y="254459"/>
                </a:lnTo>
                <a:lnTo>
                  <a:pt x="82705" y="252334"/>
                </a:lnTo>
                <a:lnTo>
                  <a:pt x="82759" y="249965"/>
                </a:lnTo>
                <a:lnTo>
                  <a:pt x="81843" y="247433"/>
                </a:lnTo>
                <a:lnTo>
                  <a:pt x="80279" y="244793"/>
                </a:lnTo>
                <a:lnTo>
                  <a:pt x="79237" y="241128"/>
                </a:lnTo>
                <a:lnTo>
                  <a:pt x="78542" y="236779"/>
                </a:lnTo>
                <a:lnTo>
                  <a:pt x="78079" y="231975"/>
                </a:lnTo>
                <a:lnTo>
                  <a:pt x="77770" y="224010"/>
                </a:lnTo>
                <a:lnTo>
                  <a:pt x="77335" y="189093"/>
                </a:lnTo>
                <a:lnTo>
                  <a:pt x="77234" y="159001"/>
                </a:lnTo>
                <a:lnTo>
                  <a:pt x="78159" y="145833"/>
                </a:lnTo>
                <a:lnTo>
                  <a:pt x="79729" y="134197"/>
                </a:lnTo>
                <a:lnTo>
                  <a:pt x="89091" y="85888"/>
                </a:lnTo>
                <a:lnTo>
                  <a:pt x="92732" y="75184"/>
                </a:lnTo>
                <a:lnTo>
                  <a:pt x="97064" y="66142"/>
                </a:lnTo>
                <a:lnTo>
                  <a:pt x="101857" y="58210"/>
                </a:lnTo>
                <a:lnTo>
                  <a:pt x="106005" y="51017"/>
                </a:lnTo>
                <a:lnTo>
                  <a:pt x="113153" y="37944"/>
                </a:lnTo>
                <a:lnTo>
                  <a:pt x="118298" y="32743"/>
                </a:lnTo>
                <a:lnTo>
                  <a:pt x="124585" y="28324"/>
                </a:lnTo>
                <a:lnTo>
                  <a:pt x="138239" y="20873"/>
                </a:lnTo>
                <a:lnTo>
                  <a:pt x="150657" y="14387"/>
                </a:lnTo>
                <a:lnTo>
                  <a:pt x="158540" y="11324"/>
                </a:lnTo>
                <a:lnTo>
                  <a:pt x="167606" y="8329"/>
                </a:lnTo>
                <a:lnTo>
                  <a:pt x="177460" y="5380"/>
                </a:lnTo>
                <a:lnTo>
                  <a:pt x="186887" y="3414"/>
                </a:lnTo>
                <a:lnTo>
                  <a:pt x="196029" y="2104"/>
                </a:lnTo>
                <a:lnTo>
                  <a:pt x="204981" y="1230"/>
                </a:lnTo>
                <a:lnTo>
                  <a:pt x="213806" y="648"/>
                </a:lnTo>
                <a:lnTo>
                  <a:pt x="222548" y="259"/>
                </a:lnTo>
                <a:lnTo>
                  <a:pt x="231232" y="0"/>
                </a:lnTo>
                <a:lnTo>
                  <a:pt x="242737" y="780"/>
                </a:lnTo>
                <a:lnTo>
                  <a:pt x="256122" y="2252"/>
                </a:lnTo>
                <a:lnTo>
                  <a:pt x="270761" y="4186"/>
                </a:lnTo>
                <a:lnTo>
                  <a:pt x="281472" y="6429"/>
                </a:lnTo>
                <a:lnTo>
                  <a:pt x="289566" y="8876"/>
                </a:lnTo>
                <a:lnTo>
                  <a:pt x="308610" y="166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47"/>
          <p:cNvSpPr/>
          <p:nvPr/>
        </p:nvSpPr>
        <p:spPr>
          <a:xfrm>
            <a:off x="3414712" y="5675130"/>
            <a:ext cx="274321" cy="17011"/>
          </a:xfrm>
          <a:custGeom>
            <a:avLst/>
            <a:gdLst/>
            <a:ahLst/>
            <a:cxnLst/>
            <a:rect l="0" t="0" r="0" b="0"/>
            <a:pathLst>
              <a:path w="274321" h="17011">
                <a:moveTo>
                  <a:pt x="0" y="17010"/>
                </a:moveTo>
                <a:lnTo>
                  <a:pt x="27305" y="12459"/>
                </a:lnTo>
                <a:lnTo>
                  <a:pt x="38206" y="10166"/>
                </a:lnTo>
                <a:lnTo>
                  <a:pt x="48331" y="7685"/>
                </a:lnTo>
                <a:lnTo>
                  <a:pt x="57938" y="5078"/>
                </a:lnTo>
                <a:lnTo>
                  <a:pt x="67200" y="3340"/>
                </a:lnTo>
                <a:lnTo>
                  <a:pt x="76233" y="2182"/>
                </a:lnTo>
                <a:lnTo>
                  <a:pt x="85112" y="1409"/>
                </a:lnTo>
                <a:lnTo>
                  <a:pt x="93889" y="894"/>
                </a:lnTo>
                <a:lnTo>
                  <a:pt x="111261" y="322"/>
                </a:lnTo>
                <a:lnTo>
                  <a:pt x="141657" y="0"/>
                </a:lnTo>
                <a:lnTo>
                  <a:pt x="154446" y="908"/>
                </a:lnTo>
                <a:lnTo>
                  <a:pt x="168686" y="2465"/>
                </a:lnTo>
                <a:lnTo>
                  <a:pt x="183895" y="4456"/>
                </a:lnTo>
                <a:lnTo>
                  <a:pt x="196892" y="5783"/>
                </a:lnTo>
                <a:lnTo>
                  <a:pt x="208414" y="6668"/>
                </a:lnTo>
                <a:lnTo>
                  <a:pt x="227883" y="7651"/>
                </a:lnTo>
                <a:lnTo>
                  <a:pt x="235742" y="7913"/>
                </a:lnTo>
                <a:lnTo>
                  <a:pt x="274320" y="170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48"/>
          <p:cNvSpPr/>
          <p:nvPr/>
        </p:nvSpPr>
        <p:spPr>
          <a:xfrm>
            <a:off x="3423284" y="5760720"/>
            <a:ext cx="342901" cy="8573"/>
          </a:xfrm>
          <a:custGeom>
            <a:avLst/>
            <a:gdLst/>
            <a:ahLst/>
            <a:cxnLst/>
            <a:rect l="0" t="0" r="0" b="0"/>
            <a:pathLst>
              <a:path w="342901" h="8573">
                <a:moveTo>
                  <a:pt x="0" y="0"/>
                </a:moveTo>
                <a:lnTo>
                  <a:pt x="31856" y="0"/>
                </a:lnTo>
                <a:lnTo>
                  <a:pt x="52670" y="952"/>
                </a:lnTo>
                <a:lnTo>
                  <a:pt x="106277" y="4550"/>
                </a:lnTo>
                <a:lnTo>
                  <a:pt x="137526" y="5891"/>
                </a:lnTo>
                <a:lnTo>
                  <a:pt x="234001" y="7778"/>
                </a:lnTo>
                <a:lnTo>
                  <a:pt x="342900" y="85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49"/>
          <p:cNvSpPr/>
          <p:nvPr/>
        </p:nvSpPr>
        <p:spPr>
          <a:xfrm>
            <a:off x="3877627" y="5503545"/>
            <a:ext cx="51436" cy="420053"/>
          </a:xfrm>
          <a:custGeom>
            <a:avLst/>
            <a:gdLst/>
            <a:ahLst/>
            <a:cxnLst/>
            <a:rect l="0" t="0" r="0" b="0"/>
            <a:pathLst>
              <a:path w="51436" h="420053">
                <a:moveTo>
                  <a:pt x="0" y="0"/>
                </a:moveTo>
                <a:lnTo>
                  <a:pt x="4551" y="13652"/>
                </a:lnTo>
                <a:lnTo>
                  <a:pt x="5891" y="19579"/>
                </a:lnTo>
                <a:lnTo>
                  <a:pt x="7381" y="31244"/>
                </a:lnTo>
                <a:lnTo>
                  <a:pt x="7778" y="39879"/>
                </a:lnTo>
                <a:lnTo>
                  <a:pt x="8219" y="62174"/>
                </a:lnTo>
                <a:lnTo>
                  <a:pt x="9290" y="79549"/>
                </a:lnTo>
                <a:lnTo>
                  <a:pt x="13019" y="124255"/>
                </a:lnTo>
                <a:lnTo>
                  <a:pt x="25024" y="248483"/>
                </a:lnTo>
                <a:lnTo>
                  <a:pt x="29065" y="284717"/>
                </a:lnTo>
                <a:lnTo>
                  <a:pt x="32712" y="313637"/>
                </a:lnTo>
                <a:lnTo>
                  <a:pt x="36096" y="337678"/>
                </a:lnTo>
                <a:lnTo>
                  <a:pt x="39304" y="356564"/>
                </a:lnTo>
                <a:lnTo>
                  <a:pt x="42395" y="372012"/>
                </a:lnTo>
                <a:lnTo>
                  <a:pt x="45409" y="385168"/>
                </a:lnTo>
                <a:lnTo>
                  <a:pt x="47417" y="394891"/>
                </a:lnTo>
                <a:lnTo>
                  <a:pt x="48756" y="402325"/>
                </a:lnTo>
                <a:lnTo>
                  <a:pt x="51435" y="4200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50"/>
          <p:cNvSpPr/>
          <p:nvPr/>
        </p:nvSpPr>
        <p:spPr>
          <a:xfrm>
            <a:off x="4127967" y="5469254"/>
            <a:ext cx="340499" cy="527525"/>
          </a:xfrm>
          <a:custGeom>
            <a:avLst/>
            <a:gdLst/>
            <a:ahLst/>
            <a:cxnLst/>
            <a:rect l="0" t="0" r="0" b="0"/>
            <a:pathLst>
              <a:path w="340499" h="527525">
                <a:moveTo>
                  <a:pt x="143995" y="94298"/>
                </a:moveTo>
                <a:lnTo>
                  <a:pt x="143995" y="85197"/>
                </a:lnTo>
                <a:lnTo>
                  <a:pt x="144948" y="81563"/>
                </a:lnTo>
                <a:lnTo>
                  <a:pt x="149887" y="71898"/>
                </a:lnTo>
                <a:lnTo>
                  <a:pt x="151376" y="65927"/>
                </a:lnTo>
                <a:lnTo>
                  <a:pt x="150821" y="63954"/>
                </a:lnTo>
                <a:lnTo>
                  <a:pt x="149498" y="62639"/>
                </a:lnTo>
                <a:lnTo>
                  <a:pt x="147664" y="61762"/>
                </a:lnTo>
                <a:lnTo>
                  <a:pt x="146441" y="60225"/>
                </a:lnTo>
                <a:lnTo>
                  <a:pt x="145626" y="58248"/>
                </a:lnTo>
                <a:lnTo>
                  <a:pt x="145082" y="55977"/>
                </a:lnTo>
                <a:lnTo>
                  <a:pt x="143767" y="54463"/>
                </a:lnTo>
                <a:lnTo>
                  <a:pt x="141938" y="53454"/>
                </a:lnTo>
                <a:lnTo>
                  <a:pt x="139766" y="52781"/>
                </a:lnTo>
                <a:lnTo>
                  <a:pt x="129733" y="52034"/>
                </a:lnTo>
                <a:lnTo>
                  <a:pt x="123057" y="51834"/>
                </a:lnTo>
                <a:lnTo>
                  <a:pt x="116702" y="52654"/>
                </a:lnTo>
                <a:lnTo>
                  <a:pt x="110559" y="54153"/>
                </a:lnTo>
                <a:lnTo>
                  <a:pt x="104559" y="56104"/>
                </a:lnTo>
                <a:lnTo>
                  <a:pt x="98654" y="57405"/>
                </a:lnTo>
                <a:lnTo>
                  <a:pt x="92813" y="58273"/>
                </a:lnTo>
                <a:lnTo>
                  <a:pt x="87014" y="58852"/>
                </a:lnTo>
                <a:lnTo>
                  <a:pt x="81243" y="60190"/>
                </a:lnTo>
                <a:lnTo>
                  <a:pt x="75490" y="62034"/>
                </a:lnTo>
                <a:lnTo>
                  <a:pt x="69750" y="64216"/>
                </a:lnTo>
                <a:lnTo>
                  <a:pt x="64018" y="66624"/>
                </a:lnTo>
                <a:lnTo>
                  <a:pt x="58292" y="69181"/>
                </a:lnTo>
                <a:lnTo>
                  <a:pt x="46850" y="74563"/>
                </a:lnTo>
                <a:lnTo>
                  <a:pt x="35414" y="80129"/>
                </a:lnTo>
                <a:lnTo>
                  <a:pt x="30650" y="83900"/>
                </a:lnTo>
                <a:lnTo>
                  <a:pt x="22818" y="93169"/>
                </a:lnTo>
                <a:lnTo>
                  <a:pt x="13053" y="104547"/>
                </a:lnTo>
                <a:lnTo>
                  <a:pt x="4126" y="118501"/>
                </a:lnTo>
                <a:lnTo>
                  <a:pt x="868" y="126645"/>
                </a:lnTo>
                <a:lnTo>
                  <a:pt x="0" y="130151"/>
                </a:lnTo>
                <a:lnTo>
                  <a:pt x="373" y="134392"/>
                </a:lnTo>
                <a:lnTo>
                  <a:pt x="5450" y="149464"/>
                </a:lnTo>
                <a:lnTo>
                  <a:pt x="10347" y="160409"/>
                </a:lnTo>
                <a:lnTo>
                  <a:pt x="18238" y="174163"/>
                </a:lnTo>
                <a:lnTo>
                  <a:pt x="23010" y="181831"/>
                </a:lnTo>
                <a:lnTo>
                  <a:pt x="29049" y="189801"/>
                </a:lnTo>
                <a:lnTo>
                  <a:pt x="35931" y="197972"/>
                </a:lnTo>
                <a:lnTo>
                  <a:pt x="43377" y="206276"/>
                </a:lnTo>
                <a:lnTo>
                  <a:pt x="55009" y="217528"/>
                </a:lnTo>
                <a:lnTo>
                  <a:pt x="85713" y="245270"/>
                </a:lnTo>
                <a:lnTo>
                  <a:pt x="230171" y="366321"/>
                </a:lnTo>
                <a:lnTo>
                  <a:pt x="247165" y="381374"/>
                </a:lnTo>
                <a:lnTo>
                  <a:pt x="262305" y="396172"/>
                </a:lnTo>
                <a:lnTo>
                  <a:pt x="276208" y="410800"/>
                </a:lnTo>
                <a:lnTo>
                  <a:pt x="289287" y="425315"/>
                </a:lnTo>
                <a:lnTo>
                  <a:pt x="298959" y="436896"/>
                </a:lnTo>
                <a:lnTo>
                  <a:pt x="306360" y="446522"/>
                </a:lnTo>
                <a:lnTo>
                  <a:pt x="316170" y="462297"/>
                </a:lnTo>
                <a:lnTo>
                  <a:pt x="320530" y="475658"/>
                </a:lnTo>
                <a:lnTo>
                  <a:pt x="322984" y="489340"/>
                </a:lnTo>
                <a:lnTo>
                  <a:pt x="323712" y="499426"/>
                </a:lnTo>
                <a:lnTo>
                  <a:pt x="322861" y="502496"/>
                </a:lnTo>
                <a:lnTo>
                  <a:pt x="319376" y="508447"/>
                </a:lnTo>
                <a:lnTo>
                  <a:pt x="312059" y="517153"/>
                </a:lnTo>
                <a:lnTo>
                  <a:pt x="308425" y="519076"/>
                </a:lnTo>
                <a:lnTo>
                  <a:pt x="294209" y="522736"/>
                </a:lnTo>
                <a:lnTo>
                  <a:pt x="288906" y="524703"/>
                </a:lnTo>
                <a:lnTo>
                  <a:pt x="283464" y="526967"/>
                </a:lnTo>
                <a:lnTo>
                  <a:pt x="277932" y="527524"/>
                </a:lnTo>
                <a:lnTo>
                  <a:pt x="272339" y="526943"/>
                </a:lnTo>
                <a:lnTo>
                  <a:pt x="266705" y="525603"/>
                </a:lnTo>
                <a:lnTo>
                  <a:pt x="256282" y="523757"/>
                </a:lnTo>
                <a:lnTo>
                  <a:pt x="226920" y="519166"/>
                </a:lnTo>
                <a:lnTo>
                  <a:pt x="214518" y="516609"/>
                </a:lnTo>
                <a:lnTo>
                  <a:pt x="204346" y="513951"/>
                </a:lnTo>
                <a:lnTo>
                  <a:pt x="195659" y="511227"/>
                </a:lnTo>
                <a:lnTo>
                  <a:pt x="187962" y="508458"/>
                </a:lnTo>
                <a:lnTo>
                  <a:pt x="180927" y="505660"/>
                </a:lnTo>
                <a:lnTo>
                  <a:pt x="174331" y="502842"/>
                </a:lnTo>
                <a:lnTo>
                  <a:pt x="161923" y="497170"/>
                </a:lnTo>
                <a:lnTo>
                  <a:pt x="155947" y="494325"/>
                </a:lnTo>
                <a:lnTo>
                  <a:pt x="150058" y="490522"/>
                </a:lnTo>
                <a:lnTo>
                  <a:pt x="144227" y="486083"/>
                </a:lnTo>
                <a:lnTo>
                  <a:pt x="138434" y="481218"/>
                </a:lnTo>
                <a:lnTo>
                  <a:pt x="132668" y="476070"/>
                </a:lnTo>
                <a:lnTo>
                  <a:pt x="121181" y="465270"/>
                </a:lnTo>
                <a:lnTo>
                  <a:pt x="112266" y="454119"/>
                </a:lnTo>
                <a:lnTo>
                  <a:pt x="94230" y="426888"/>
                </a:lnTo>
                <a:lnTo>
                  <a:pt x="80920" y="405628"/>
                </a:lnTo>
                <a:lnTo>
                  <a:pt x="73370" y="393292"/>
                </a:lnTo>
                <a:lnTo>
                  <a:pt x="67384" y="382210"/>
                </a:lnTo>
                <a:lnTo>
                  <a:pt x="62441" y="371964"/>
                </a:lnTo>
                <a:lnTo>
                  <a:pt x="58193" y="362276"/>
                </a:lnTo>
                <a:lnTo>
                  <a:pt x="54409" y="352960"/>
                </a:lnTo>
                <a:lnTo>
                  <a:pt x="47664" y="334989"/>
                </a:lnTo>
                <a:lnTo>
                  <a:pt x="44031" y="320017"/>
                </a:lnTo>
                <a:lnTo>
                  <a:pt x="42417" y="307013"/>
                </a:lnTo>
                <a:lnTo>
                  <a:pt x="41699" y="294883"/>
                </a:lnTo>
                <a:lnTo>
                  <a:pt x="41380" y="280602"/>
                </a:lnTo>
                <a:lnTo>
                  <a:pt x="42191" y="265682"/>
                </a:lnTo>
                <a:lnTo>
                  <a:pt x="45726" y="252702"/>
                </a:lnTo>
                <a:lnTo>
                  <a:pt x="48955" y="247525"/>
                </a:lnTo>
                <a:lnTo>
                  <a:pt x="57623" y="239234"/>
                </a:lnTo>
                <a:lnTo>
                  <a:pt x="67824" y="229834"/>
                </a:lnTo>
                <a:lnTo>
                  <a:pt x="73212" y="224660"/>
                </a:lnTo>
                <a:lnTo>
                  <a:pt x="79661" y="220259"/>
                </a:lnTo>
                <a:lnTo>
                  <a:pt x="86819" y="216372"/>
                </a:lnTo>
                <a:lnTo>
                  <a:pt x="94447" y="212828"/>
                </a:lnTo>
                <a:lnTo>
                  <a:pt x="102391" y="209513"/>
                </a:lnTo>
                <a:lnTo>
                  <a:pt x="110544" y="206351"/>
                </a:lnTo>
                <a:lnTo>
                  <a:pt x="127223" y="200297"/>
                </a:lnTo>
                <a:lnTo>
                  <a:pt x="144161" y="194431"/>
                </a:lnTo>
                <a:lnTo>
                  <a:pt x="171374" y="186109"/>
                </a:lnTo>
                <a:lnTo>
                  <a:pt x="214019" y="173254"/>
                </a:lnTo>
                <a:lnTo>
                  <a:pt x="254029" y="160377"/>
                </a:lnTo>
                <a:lnTo>
                  <a:pt x="263071" y="156448"/>
                </a:lnTo>
                <a:lnTo>
                  <a:pt x="271957" y="151924"/>
                </a:lnTo>
                <a:lnTo>
                  <a:pt x="288497" y="142770"/>
                </a:lnTo>
                <a:lnTo>
                  <a:pt x="302198" y="135526"/>
                </a:lnTo>
                <a:lnTo>
                  <a:pt x="308519" y="131308"/>
                </a:lnTo>
                <a:lnTo>
                  <a:pt x="314638" y="126592"/>
                </a:lnTo>
                <a:lnTo>
                  <a:pt x="320622" y="121542"/>
                </a:lnTo>
                <a:lnTo>
                  <a:pt x="329811" y="110851"/>
                </a:lnTo>
                <a:lnTo>
                  <a:pt x="333595" y="105334"/>
                </a:lnTo>
                <a:lnTo>
                  <a:pt x="337799" y="94123"/>
                </a:lnTo>
                <a:lnTo>
                  <a:pt x="340166" y="79641"/>
                </a:lnTo>
                <a:lnTo>
                  <a:pt x="340498" y="75954"/>
                </a:lnTo>
                <a:lnTo>
                  <a:pt x="338327" y="64238"/>
                </a:lnTo>
                <a:lnTo>
                  <a:pt x="336415" y="57113"/>
                </a:lnTo>
                <a:lnTo>
                  <a:pt x="333235" y="51410"/>
                </a:lnTo>
                <a:lnTo>
                  <a:pt x="324622" y="42535"/>
                </a:lnTo>
                <a:lnTo>
                  <a:pt x="314444" y="32875"/>
                </a:lnTo>
                <a:lnTo>
                  <a:pt x="309063" y="27632"/>
                </a:lnTo>
                <a:lnTo>
                  <a:pt x="303570" y="23184"/>
                </a:lnTo>
                <a:lnTo>
                  <a:pt x="298003" y="19266"/>
                </a:lnTo>
                <a:lnTo>
                  <a:pt x="292387" y="15701"/>
                </a:lnTo>
                <a:lnTo>
                  <a:pt x="286738" y="13326"/>
                </a:lnTo>
                <a:lnTo>
                  <a:pt x="281067" y="11741"/>
                </a:lnTo>
                <a:lnTo>
                  <a:pt x="25543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51"/>
          <p:cNvSpPr/>
          <p:nvPr/>
        </p:nvSpPr>
        <p:spPr>
          <a:xfrm>
            <a:off x="4512893" y="5572125"/>
            <a:ext cx="313300" cy="426774"/>
          </a:xfrm>
          <a:custGeom>
            <a:avLst/>
            <a:gdLst/>
            <a:ahLst/>
            <a:cxnLst/>
            <a:rect l="0" t="0" r="0" b="0"/>
            <a:pathLst>
              <a:path w="313300" h="426774">
                <a:moveTo>
                  <a:pt x="144832" y="0"/>
                </a:moveTo>
                <a:lnTo>
                  <a:pt x="149382" y="4551"/>
                </a:lnTo>
                <a:lnTo>
                  <a:pt x="149770" y="6843"/>
                </a:lnTo>
                <a:lnTo>
                  <a:pt x="149076" y="9325"/>
                </a:lnTo>
                <a:lnTo>
                  <a:pt x="143549" y="19908"/>
                </a:lnTo>
                <a:lnTo>
                  <a:pt x="137594" y="29802"/>
                </a:lnTo>
                <a:lnTo>
                  <a:pt x="128597" y="40551"/>
                </a:lnTo>
                <a:lnTo>
                  <a:pt x="123532" y="46084"/>
                </a:lnTo>
                <a:lnTo>
                  <a:pt x="112822" y="57312"/>
                </a:lnTo>
                <a:lnTo>
                  <a:pt x="74507" y="96004"/>
                </a:lnTo>
                <a:lnTo>
                  <a:pt x="67469" y="104008"/>
                </a:lnTo>
                <a:lnTo>
                  <a:pt x="60871" y="112201"/>
                </a:lnTo>
                <a:lnTo>
                  <a:pt x="54568" y="120520"/>
                </a:lnTo>
                <a:lnTo>
                  <a:pt x="48461" y="127972"/>
                </a:lnTo>
                <a:lnTo>
                  <a:pt x="42485" y="134844"/>
                </a:lnTo>
                <a:lnTo>
                  <a:pt x="36595" y="141331"/>
                </a:lnTo>
                <a:lnTo>
                  <a:pt x="31717" y="149466"/>
                </a:lnTo>
                <a:lnTo>
                  <a:pt x="27512" y="158699"/>
                </a:lnTo>
                <a:lnTo>
                  <a:pt x="23756" y="168664"/>
                </a:lnTo>
                <a:lnTo>
                  <a:pt x="19347" y="177212"/>
                </a:lnTo>
                <a:lnTo>
                  <a:pt x="14503" y="184817"/>
                </a:lnTo>
                <a:lnTo>
                  <a:pt x="9368" y="191791"/>
                </a:lnTo>
                <a:lnTo>
                  <a:pt x="5945" y="199298"/>
                </a:lnTo>
                <a:lnTo>
                  <a:pt x="3663" y="207160"/>
                </a:lnTo>
                <a:lnTo>
                  <a:pt x="2141" y="215259"/>
                </a:lnTo>
                <a:lnTo>
                  <a:pt x="1127" y="223516"/>
                </a:lnTo>
                <a:lnTo>
                  <a:pt x="452" y="231878"/>
                </a:lnTo>
                <a:lnTo>
                  <a:pt x="0" y="240310"/>
                </a:lnTo>
                <a:lnTo>
                  <a:pt x="652" y="248789"/>
                </a:lnTo>
                <a:lnTo>
                  <a:pt x="2040" y="257300"/>
                </a:lnTo>
                <a:lnTo>
                  <a:pt x="3917" y="265830"/>
                </a:lnTo>
                <a:lnTo>
                  <a:pt x="8026" y="277233"/>
                </a:lnTo>
                <a:lnTo>
                  <a:pt x="13623" y="290549"/>
                </a:lnTo>
                <a:lnTo>
                  <a:pt x="20212" y="305142"/>
                </a:lnTo>
                <a:lnTo>
                  <a:pt x="26509" y="317728"/>
                </a:lnTo>
                <a:lnTo>
                  <a:pt x="32612" y="328976"/>
                </a:lnTo>
                <a:lnTo>
                  <a:pt x="38586" y="339332"/>
                </a:lnTo>
                <a:lnTo>
                  <a:pt x="48284" y="350999"/>
                </a:lnTo>
                <a:lnTo>
                  <a:pt x="60464" y="363539"/>
                </a:lnTo>
                <a:lnTo>
                  <a:pt x="74299" y="376662"/>
                </a:lnTo>
                <a:lnTo>
                  <a:pt x="85427" y="386363"/>
                </a:lnTo>
                <a:lnTo>
                  <a:pt x="94751" y="393782"/>
                </a:lnTo>
                <a:lnTo>
                  <a:pt x="102872" y="399681"/>
                </a:lnTo>
                <a:lnTo>
                  <a:pt x="111144" y="404567"/>
                </a:lnTo>
                <a:lnTo>
                  <a:pt x="119515" y="408776"/>
                </a:lnTo>
                <a:lnTo>
                  <a:pt x="135485" y="415993"/>
                </a:lnTo>
                <a:lnTo>
                  <a:pt x="148932" y="422376"/>
                </a:lnTo>
                <a:lnTo>
                  <a:pt x="156138" y="424459"/>
                </a:lnTo>
                <a:lnTo>
                  <a:pt x="163799" y="425847"/>
                </a:lnTo>
                <a:lnTo>
                  <a:pt x="171764" y="426773"/>
                </a:lnTo>
                <a:lnTo>
                  <a:pt x="178979" y="426438"/>
                </a:lnTo>
                <a:lnTo>
                  <a:pt x="185694" y="425262"/>
                </a:lnTo>
                <a:lnTo>
                  <a:pt x="192076" y="423525"/>
                </a:lnTo>
                <a:lnTo>
                  <a:pt x="206786" y="419056"/>
                </a:lnTo>
                <a:lnTo>
                  <a:pt x="214709" y="416530"/>
                </a:lnTo>
                <a:lnTo>
                  <a:pt x="222849" y="412942"/>
                </a:lnTo>
                <a:lnTo>
                  <a:pt x="231134" y="408645"/>
                </a:lnTo>
                <a:lnTo>
                  <a:pt x="239514" y="403874"/>
                </a:lnTo>
                <a:lnTo>
                  <a:pt x="247005" y="397837"/>
                </a:lnTo>
                <a:lnTo>
                  <a:pt x="253905" y="390955"/>
                </a:lnTo>
                <a:lnTo>
                  <a:pt x="260410" y="383509"/>
                </a:lnTo>
                <a:lnTo>
                  <a:pt x="266651" y="376640"/>
                </a:lnTo>
                <a:lnTo>
                  <a:pt x="278666" y="363928"/>
                </a:lnTo>
                <a:lnTo>
                  <a:pt x="283585" y="356918"/>
                </a:lnTo>
                <a:lnTo>
                  <a:pt x="287816" y="349388"/>
                </a:lnTo>
                <a:lnTo>
                  <a:pt x="306002" y="312220"/>
                </a:lnTo>
                <a:lnTo>
                  <a:pt x="309429" y="301491"/>
                </a:lnTo>
                <a:lnTo>
                  <a:pt x="311713" y="290529"/>
                </a:lnTo>
                <a:lnTo>
                  <a:pt x="313236" y="279411"/>
                </a:lnTo>
                <a:lnTo>
                  <a:pt x="313299" y="268189"/>
                </a:lnTo>
                <a:lnTo>
                  <a:pt x="312388" y="256898"/>
                </a:lnTo>
                <a:lnTo>
                  <a:pt x="310828" y="245560"/>
                </a:lnTo>
                <a:lnTo>
                  <a:pt x="308836" y="234191"/>
                </a:lnTo>
                <a:lnTo>
                  <a:pt x="306555" y="222803"/>
                </a:lnTo>
                <a:lnTo>
                  <a:pt x="304083" y="211400"/>
                </a:lnTo>
                <a:lnTo>
                  <a:pt x="298624" y="197131"/>
                </a:lnTo>
                <a:lnTo>
                  <a:pt x="291175" y="180950"/>
                </a:lnTo>
                <a:lnTo>
                  <a:pt x="282399" y="163496"/>
                </a:lnTo>
                <a:lnTo>
                  <a:pt x="274643" y="149002"/>
                </a:lnTo>
                <a:lnTo>
                  <a:pt x="267567" y="136482"/>
                </a:lnTo>
                <a:lnTo>
                  <a:pt x="260945" y="125278"/>
                </a:lnTo>
                <a:lnTo>
                  <a:pt x="251768" y="113999"/>
                </a:lnTo>
                <a:lnTo>
                  <a:pt x="240888" y="102669"/>
                </a:lnTo>
                <a:lnTo>
                  <a:pt x="228871" y="91306"/>
                </a:lnTo>
                <a:lnTo>
                  <a:pt x="218956" y="80873"/>
                </a:lnTo>
                <a:lnTo>
                  <a:pt x="210440" y="71060"/>
                </a:lnTo>
                <a:lnTo>
                  <a:pt x="187694" y="428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52"/>
          <p:cNvSpPr/>
          <p:nvPr/>
        </p:nvSpPr>
        <p:spPr>
          <a:xfrm>
            <a:off x="4829359" y="5546407"/>
            <a:ext cx="170721" cy="102474"/>
          </a:xfrm>
          <a:custGeom>
            <a:avLst/>
            <a:gdLst/>
            <a:ahLst/>
            <a:cxnLst/>
            <a:rect l="0" t="0" r="0" b="0"/>
            <a:pathLst>
              <a:path w="170721" h="102474">
                <a:moveTo>
                  <a:pt x="111258" y="8572"/>
                </a:moveTo>
                <a:lnTo>
                  <a:pt x="65252" y="8572"/>
                </a:lnTo>
                <a:lnTo>
                  <a:pt x="58680" y="9525"/>
                </a:lnTo>
                <a:lnTo>
                  <a:pt x="52393" y="11113"/>
                </a:lnTo>
                <a:lnTo>
                  <a:pt x="46297" y="13124"/>
                </a:lnTo>
                <a:lnTo>
                  <a:pt x="41281" y="14464"/>
                </a:lnTo>
                <a:lnTo>
                  <a:pt x="36984" y="15358"/>
                </a:lnTo>
                <a:lnTo>
                  <a:pt x="33167" y="15954"/>
                </a:lnTo>
                <a:lnTo>
                  <a:pt x="28717" y="17303"/>
                </a:lnTo>
                <a:lnTo>
                  <a:pt x="23846" y="19156"/>
                </a:lnTo>
                <a:lnTo>
                  <a:pt x="18693" y="21343"/>
                </a:lnTo>
                <a:lnTo>
                  <a:pt x="14306" y="23754"/>
                </a:lnTo>
                <a:lnTo>
                  <a:pt x="10428" y="26314"/>
                </a:lnTo>
                <a:lnTo>
                  <a:pt x="6891" y="28973"/>
                </a:lnTo>
                <a:lnTo>
                  <a:pt x="4532" y="31697"/>
                </a:lnTo>
                <a:lnTo>
                  <a:pt x="2960" y="34467"/>
                </a:lnTo>
                <a:lnTo>
                  <a:pt x="1912" y="37266"/>
                </a:lnTo>
                <a:lnTo>
                  <a:pt x="1213" y="40084"/>
                </a:lnTo>
                <a:lnTo>
                  <a:pt x="747" y="42915"/>
                </a:lnTo>
                <a:lnTo>
                  <a:pt x="436" y="45755"/>
                </a:lnTo>
                <a:lnTo>
                  <a:pt x="229" y="49554"/>
                </a:lnTo>
                <a:lnTo>
                  <a:pt x="0" y="58854"/>
                </a:lnTo>
                <a:lnTo>
                  <a:pt x="891" y="63049"/>
                </a:lnTo>
                <a:lnTo>
                  <a:pt x="2437" y="66798"/>
                </a:lnTo>
                <a:lnTo>
                  <a:pt x="4421" y="70249"/>
                </a:lnTo>
                <a:lnTo>
                  <a:pt x="7648" y="73503"/>
                </a:lnTo>
                <a:lnTo>
                  <a:pt x="11705" y="76625"/>
                </a:lnTo>
                <a:lnTo>
                  <a:pt x="16314" y="79658"/>
                </a:lnTo>
                <a:lnTo>
                  <a:pt x="21292" y="82633"/>
                </a:lnTo>
                <a:lnTo>
                  <a:pt x="26516" y="85568"/>
                </a:lnTo>
                <a:lnTo>
                  <a:pt x="31903" y="88478"/>
                </a:lnTo>
                <a:lnTo>
                  <a:pt x="38352" y="90418"/>
                </a:lnTo>
                <a:lnTo>
                  <a:pt x="45509" y="91711"/>
                </a:lnTo>
                <a:lnTo>
                  <a:pt x="53138" y="92573"/>
                </a:lnTo>
                <a:lnTo>
                  <a:pt x="60129" y="94101"/>
                </a:lnTo>
                <a:lnTo>
                  <a:pt x="66694" y="96071"/>
                </a:lnTo>
                <a:lnTo>
                  <a:pt x="72977" y="98338"/>
                </a:lnTo>
                <a:lnTo>
                  <a:pt x="79070" y="99849"/>
                </a:lnTo>
                <a:lnTo>
                  <a:pt x="85037" y="100856"/>
                </a:lnTo>
                <a:lnTo>
                  <a:pt x="90920" y="101528"/>
                </a:lnTo>
                <a:lnTo>
                  <a:pt x="96747" y="101975"/>
                </a:lnTo>
                <a:lnTo>
                  <a:pt x="102536" y="102273"/>
                </a:lnTo>
                <a:lnTo>
                  <a:pt x="108301" y="102473"/>
                </a:lnTo>
                <a:lnTo>
                  <a:pt x="114049" y="101652"/>
                </a:lnTo>
                <a:lnTo>
                  <a:pt x="119786" y="100154"/>
                </a:lnTo>
                <a:lnTo>
                  <a:pt x="125516" y="98201"/>
                </a:lnTo>
                <a:lnTo>
                  <a:pt x="131241" y="95948"/>
                </a:lnTo>
                <a:lnTo>
                  <a:pt x="136963" y="93493"/>
                </a:lnTo>
                <a:lnTo>
                  <a:pt x="142682" y="90903"/>
                </a:lnTo>
                <a:lnTo>
                  <a:pt x="147447" y="88225"/>
                </a:lnTo>
                <a:lnTo>
                  <a:pt x="151576" y="85486"/>
                </a:lnTo>
                <a:lnTo>
                  <a:pt x="155282" y="82709"/>
                </a:lnTo>
                <a:lnTo>
                  <a:pt x="158705" y="79904"/>
                </a:lnTo>
                <a:lnTo>
                  <a:pt x="161940" y="77082"/>
                </a:lnTo>
                <a:lnTo>
                  <a:pt x="165048" y="74248"/>
                </a:lnTo>
                <a:lnTo>
                  <a:pt x="167120" y="70454"/>
                </a:lnTo>
                <a:lnTo>
                  <a:pt x="168502" y="66019"/>
                </a:lnTo>
                <a:lnTo>
                  <a:pt x="169423" y="61158"/>
                </a:lnTo>
                <a:lnTo>
                  <a:pt x="170037" y="56964"/>
                </a:lnTo>
                <a:lnTo>
                  <a:pt x="170447" y="53217"/>
                </a:lnTo>
                <a:lnTo>
                  <a:pt x="170720" y="49765"/>
                </a:lnTo>
                <a:lnTo>
                  <a:pt x="168997" y="44607"/>
                </a:lnTo>
                <a:lnTo>
                  <a:pt x="165943" y="38311"/>
                </a:lnTo>
                <a:lnTo>
                  <a:pt x="162002" y="31256"/>
                </a:lnTo>
                <a:lnTo>
                  <a:pt x="158422" y="25599"/>
                </a:lnTo>
                <a:lnTo>
                  <a:pt x="155084" y="20876"/>
                </a:lnTo>
                <a:lnTo>
                  <a:pt x="151905" y="16775"/>
                </a:lnTo>
                <a:lnTo>
                  <a:pt x="148834" y="13088"/>
                </a:lnTo>
                <a:lnTo>
                  <a:pt x="145834" y="9678"/>
                </a:lnTo>
                <a:lnTo>
                  <a:pt x="142881" y="6452"/>
                </a:lnTo>
                <a:lnTo>
                  <a:pt x="139960" y="4301"/>
                </a:lnTo>
                <a:lnTo>
                  <a:pt x="137060" y="2868"/>
                </a:lnTo>
                <a:lnTo>
                  <a:pt x="12840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couple theorems</a:t>
            </a:r>
            <a:endParaRPr lang="en-US" dirty="0"/>
          </a:p>
        </p:txBody>
      </p:sp>
      <p:sp>
        <p:nvSpPr>
          <p:cNvPr id="3" name="Content Placeholder 2"/>
          <p:cNvSpPr>
            <a:spLocks noGrp="1"/>
          </p:cNvSpPr>
          <p:nvPr>
            <p:ph sz="half" idx="1"/>
          </p:nvPr>
        </p:nvSpPr>
        <p:spPr/>
        <p:txBody>
          <a:bodyPr/>
          <a:lstStyle/>
          <a:p>
            <a:r>
              <a:rPr lang="en-US" dirty="0" smtClean="0"/>
              <a:t>Through a point outside a line, there is exactly one line parallel to the given line</a:t>
            </a:r>
            <a:r>
              <a:rPr lang="en-US" dirty="0" smtClean="0"/>
              <a:t>.</a:t>
            </a:r>
          </a:p>
          <a:p>
            <a:r>
              <a:rPr lang="en-US" dirty="0" smtClean="0"/>
              <a:t>Through a point outside a line, there is exactly one line perpendicular to the given line.</a:t>
            </a:r>
          </a:p>
          <a:p>
            <a:endParaRPr lang="en-US" dirty="0"/>
          </a:p>
        </p:txBody>
      </p:sp>
      <p:cxnSp>
        <p:nvCxnSpPr>
          <p:cNvPr id="13" name="Straight Arrow Connector 12"/>
          <p:cNvCxnSpPr/>
          <p:nvPr/>
        </p:nvCxnSpPr>
        <p:spPr>
          <a:xfrm rot="5400000" flipH="1" flipV="1">
            <a:off x="4610100" y="1943100"/>
            <a:ext cx="4267200" cy="37338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sp>
        <p:nvSpPr>
          <p:cNvPr id="14" name="Flowchart: Connector 13"/>
          <p:cNvSpPr/>
          <p:nvPr/>
        </p:nvSpPr>
        <p:spPr>
          <a:xfrm>
            <a:off x="5562600" y="1752600"/>
            <a:ext cx="228600" cy="2286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5" name="Straight Arrow Connector 14"/>
          <p:cNvCxnSpPr/>
          <p:nvPr/>
        </p:nvCxnSpPr>
        <p:spPr>
          <a:xfrm rot="5400000" flipH="1" flipV="1">
            <a:off x="4038600" y="609600"/>
            <a:ext cx="3048000" cy="27432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181600" y="1447800"/>
            <a:ext cx="2971800" cy="2438400"/>
          </a:xfrm>
          <a:prstGeom prst="straightConnector1">
            <a:avLst/>
          </a:prstGeom>
          <a:ln>
            <a:headEnd type="arrow"/>
            <a:tailEnd type="arrow"/>
          </a:ln>
        </p:spPr>
        <p:style>
          <a:lnRef idx="3">
            <a:schemeClr val="accent6"/>
          </a:lnRef>
          <a:fillRef idx="0">
            <a:schemeClr val="accent6"/>
          </a:fillRef>
          <a:effectRef idx="2">
            <a:schemeClr val="accent6"/>
          </a:effectRef>
          <a:fontRef idx="minor">
            <a:schemeClr val="tx1"/>
          </a:fontRef>
        </p:style>
      </p:cxnSp>
      <p:sp>
        <p:nvSpPr>
          <p:cNvPr id="20" name="SMARTPenAnnotation0"/>
          <p:cNvSpPr/>
          <p:nvPr/>
        </p:nvSpPr>
        <p:spPr>
          <a:xfrm>
            <a:off x="7109459" y="2940731"/>
            <a:ext cx="315601" cy="128225"/>
          </a:xfrm>
          <a:custGeom>
            <a:avLst/>
            <a:gdLst/>
            <a:ahLst/>
            <a:cxnLst/>
            <a:rect l="0" t="0" r="0" b="0"/>
            <a:pathLst>
              <a:path w="315601" h="128225">
                <a:moveTo>
                  <a:pt x="0" y="128224"/>
                </a:moveTo>
                <a:lnTo>
                  <a:pt x="4551" y="128224"/>
                </a:lnTo>
                <a:lnTo>
                  <a:pt x="6845" y="127271"/>
                </a:lnTo>
                <a:lnTo>
                  <a:pt x="11932" y="123673"/>
                </a:lnTo>
                <a:lnTo>
                  <a:pt x="14623" y="121379"/>
                </a:lnTo>
                <a:lnTo>
                  <a:pt x="17368" y="118898"/>
                </a:lnTo>
                <a:lnTo>
                  <a:pt x="20152" y="116292"/>
                </a:lnTo>
                <a:lnTo>
                  <a:pt x="22959" y="114554"/>
                </a:lnTo>
                <a:lnTo>
                  <a:pt x="28620" y="112623"/>
                </a:lnTo>
                <a:lnTo>
                  <a:pt x="30509" y="111156"/>
                </a:lnTo>
                <a:lnTo>
                  <a:pt x="31770" y="109225"/>
                </a:lnTo>
                <a:lnTo>
                  <a:pt x="32610" y="106985"/>
                </a:lnTo>
                <a:lnTo>
                  <a:pt x="36028" y="102635"/>
                </a:lnTo>
                <a:lnTo>
                  <a:pt x="41164" y="96877"/>
                </a:lnTo>
                <a:lnTo>
                  <a:pt x="56964" y="80201"/>
                </a:lnTo>
                <a:lnTo>
                  <a:pt x="70837" y="66033"/>
                </a:lnTo>
                <a:lnTo>
                  <a:pt x="74848" y="62950"/>
                </a:lnTo>
                <a:lnTo>
                  <a:pt x="79426" y="59943"/>
                </a:lnTo>
                <a:lnTo>
                  <a:pt x="84384" y="56986"/>
                </a:lnTo>
                <a:lnTo>
                  <a:pt x="88641" y="54062"/>
                </a:lnTo>
                <a:lnTo>
                  <a:pt x="92432" y="51160"/>
                </a:lnTo>
                <a:lnTo>
                  <a:pt x="95912" y="48273"/>
                </a:lnTo>
                <a:lnTo>
                  <a:pt x="100136" y="44443"/>
                </a:lnTo>
                <a:lnTo>
                  <a:pt x="109910" y="35108"/>
                </a:lnTo>
                <a:lnTo>
                  <a:pt x="113279" y="30904"/>
                </a:lnTo>
                <a:lnTo>
                  <a:pt x="115524" y="27149"/>
                </a:lnTo>
                <a:lnTo>
                  <a:pt x="117022" y="23693"/>
                </a:lnTo>
                <a:lnTo>
                  <a:pt x="118972" y="21389"/>
                </a:lnTo>
                <a:lnTo>
                  <a:pt x="121226" y="19853"/>
                </a:lnTo>
                <a:lnTo>
                  <a:pt x="123679" y="18829"/>
                </a:lnTo>
                <a:lnTo>
                  <a:pt x="125315" y="17194"/>
                </a:lnTo>
                <a:lnTo>
                  <a:pt x="126406" y="15151"/>
                </a:lnTo>
                <a:lnTo>
                  <a:pt x="127134" y="12837"/>
                </a:lnTo>
                <a:lnTo>
                  <a:pt x="128572" y="11294"/>
                </a:lnTo>
                <a:lnTo>
                  <a:pt x="130482" y="10266"/>
                </a:lnTo>
                <a:lnTo>
                  <a:pt x="135145" y="9123"/>
                </a:lnTo>
                <a:lnTo>
                  <a:pt x="140392" y="8615"/>
                </a:lnTo>
                <a:lnTo>
                  <a:pt x="143125" y="7527"/>
                </a:lnTo>
                <a:lnTo>
                  <a:pt x="148702" y="3778"/>
                </a:lnTo>
                <a:lnTo>
                  <a:pt x="154355" y="1477"/>
                </a:lnTo>
                <a:lnTo>
                  <a:pt x="162893" y="181"/>
                </a:lnTo>
                <a:lnTo>
                  <a:pt x="165745" y="0"/>
                </a:lnTo>
                <a:lnTo>
                  <a:pt x="167647" y="831"/>
                </a:lnTo>
                <a:lnTo>
                  <a:pt x="168915" y="2338"/>
                </a:lnTo>
                <a:lnTo>
                  <a:pt x="169760" y="4295"/>
                </a:lnTo>
                <a:lnTo>
                  <a:pt x="172229" y="5599"/>
                </a:lnTo>
                <a:lnTo>
                  <a:pt x="180052" y="7049"/>
                </a:lnTo>
                <a:lnTo>
                  <a:pt x="183852" y="8388"/>
                </a:lnTo>
                <a:lnTo>
                  <a:pt x="187339" y="10233"/>
                </a:lnTo>
                <a:lnTo>
                  <a:pt x="190614" y="12416"/>
                </a:lnTo>
                <a:lnTo>
                  <a:pt x="192799" y="14823"/>
                </a:lnTo>
                <a:lnTo>
                  <a:pt x="194256" y="17381"/>
                </a:lnTo>
                <a:lnTo>
                  <a:pt x="195226" y="20039"/>
                </a:lnTo>
                <a:lnTo>
                  <a:pt x="196826" y="22763"/>
                </a:lnTo>
                <a:lnTo>
                  <a:pt x="198846" y="25531"/>
                </a:lnTo>
                <a:lnTo>
                  <a:pt x="201143" y="28330"/>
                </a:lnTo>
                <a:lnTo>
                  <a:pt x="202676" y="31148"/>
                </a:lnTo>
                <a:lnTo>
                  <a:pt x="203697" y="33979"/>
                </a:lnTo>
                <a:lnTo>
                  <a:pt x="204379" y="36819"/>
                </a:lnTo>
                <a:lnTo>
                  <a:pt x="205785" y="38712"/>
                </a:lnTo>
                <a:lnTo>
                  <a:pt x="207675" y="39974"/>
                </a:lnTo>
                <a:lnTo>
                  <a:pt x="209888" y="40816"/>
                </a:lnTo>
                <a:lnTo>
                  <a:pt x="214886" y="44291"/>
                </a:lnTo>
                <a:lnTo>
                  <a:pt x="217553" y="46551"/>
                </a:lnTo>
                <a:lnTo>
                  <a:pt x="220283" y="49010"/>
                </a:lnTo>
                <a:lnTo>
                  <a:pt x="225856" y="54283"/>
                </a:lnTo>
                <a:lnTo>
                  <a:pt x="228676" y="56069"/>
                </a:lnTo>
                <a:lnTo>
                  <a:pt x="234349" y="58055"/>
                </a:lnTo>
                <a:lnTo>
                  <a:pt x="238148" y="60490"/>
                </a:lnTo>
                <a:lnTo>
                  <a:pt x="242586" y="64018"/>
                </a:lnTo>
                <a:lnTo>
                  <a:pt x="247449" y="68275"/>
                </a:lnTo>
                <a:lnTo>
                  <a:pt x="255393" y="75545"/>
                </a:lnTo>
                <a:lnTo>
                  <a:pt x="265220" y="84993"/>
                </a:lnTo>
                <a:lnTo>
                  <a:pt x="268253" y="87973"/>
                </a:lnTo>
                <a:lnTo>
                  <a:pt x="272181" y="90912"/>
                </a:lnTo>
                <a:lnTo>
                  <a:pt x="276704" y="93825"/>
                </a:lnTo>
                <a:lnTo>
                  <a:pt x="281624" y="96718"/>
                </a:lnTo>
                <a:lnTo>
                  <a:pt x="284905" y="99600"/>
                </a:lnTo>
                <a:lnTo>
                  <a:pt x="287092" y="102474"/>
                </a:lnTo>
                <a:lnTo>
                  <a:pt x="288549" y="105342"/>
                </a:lnTo>
                <a:lnTo>
                  <a:pt x="290474" y="107254"/>
                </a:lnTo>
                <a:lnTo>
                  <a:pt x="292710" y="108529"/>
                </a:lnTo>
                <a:lnTo>
                  <a:pt x="298591" y="110575"/>
                </a:lnTo>
                <a:lnTo>
                  <a:pt x="301935" y="113395"/>
                </a:lnTo>
                <a:lnTo>
                  <a:pt x="306596" y="117823"/>
                </a:lnTo>
                <a:lnTo>
                  <a:pt x="315600" y="126666"/>
                </a:lnTo>
                <a:lnTo>
                  <a:pt x="315176" y="127185"/>
                </a:lnTo>
                <a:lnTo>
                  <a:pt x="312163" y="127762"/>
                </a:lnTo>
                <a:lnTo>
                  <a:pt x="310026" y="126963"/>
                </a:lnTo>
                <a:lnTo>
                  <a:pt x="305112" y="123536"/>
                </a:lnTo>
                <a:lnTo>
                  <a:pt x="302469" y="121289"/>
                </a:lnTo>
                <a:lnTo>
                  <a:pt x="299753" y="118838"/>
                </a:lnTo>
                <a:lnTo>
                  <a:pt x="293103" y="112611"/>
                </a:lnTo>
                <a:lnTo>
                  <a:pt x="284573" y="109220"/>
                </a:lnTo>
                <a:lnTo>
                  <a:pt x="278298" y="106982"/>
                </a:lnTo>
                <a:lnTo>
                  <a:pt x="274115" y="104537"/>
                </a:lnTo>
                <a:lnTo>
                  <a:pt x="271326" y="101955"/>
                </a:lnTo>
                <a:lnTo>
                  <a:pt x="269467" y="99281"/>
                </a:lnTo>
                <a:lnTo>
                  <a:pt x="267275" y="97499"/>
                </a:lnTo>
                <a:lnTo>
                  <a:pt x="264861" y="96311"/>
                </a:lnTo>
                <a:lnTo>
                  <a:pt x="262299" y="95518"/>
                </a:lnTo>
                <a:lnTo>
                  <a:pt x="257733" y="93085"/>
                </a:lnTo>
                <a:lnTo>
                  <a:pt x="251833" y="89558"/>
                </a:lnTo>
                <a:lnTo>
                  <a:pt x="245041" y="85301"/>
                </a:lnTo>
                <a:lnTo>
                  <a:pt x="239561" y="82464"/>
                </a:lnTo>
                <a:lnTo>
                  <a:pt x="230932" y="79311"/>
                </a:lnTo>
                <a:lnTo>
                  <a:pt x="223922" y="75369"/>
                </a:lnTo>
                <a:lnTo>
                  <a:pt x="220719" y="72985"/>
                </a:lnTo>
                <a:lnTo>
                  <a:pt x="217631" y="70443"/>
                </a:lnTo>
                <a:lnTo>
                  <a:pt x="214620" y="67796"/>
                </a:lnTo>
                <a:lnTo>
                  <a:pt x="211660" y="65078"/>
                </a:lnTo>
                <a:lnTo>
                  <a:pt x="208734" y="63267"/>
                </a:lnTo>
                <a:lnTo>
                  <a:pt x="200066" y="59765"/>
                </a:lnTo>
                <a:lnTo>
                  <a:pt x="197195" y="57819"/>
                </a:lnTo>
                <a:lnTo>
                  <a:pt x="190294" y="52404"/>
                </a:lnTo>
                <a:lnTo>
                  <a:pt x="186811" y="49124"/>
                </a:lnTo>
                <a:lnTo>
                  <a:pt x="184548" y="46915"/>
                </a:lnTo>
                <a:lnTo>
                  <a:pt x="181135" y="44491"/>
                </a:lnTo>
                <a:lnTo>
                  <a:pt x="176955" y="41922"/>
                </a:lnTo>
                <a:lnTo>
                  <a:pt x="165658" y="35505"/>
                </a:lnTo>
                <a:lnTo>
                  <a:pt x="161574" y="32088"/>
                </a:lnTo>
                <a:lnTo>
                  <a:pt x="155741" y="26684"/>
                </a:lnTo>
                <a:lnTo>
                  <a:pt x="147051" y="18090"/>
                </a:lnTo>
                <a:lnTo>
                  <a:pt x="145659" y="18606"/>
                </a:lnTo>
                <a:lnTo>
                  <a:pt x="141573" y="21720"/>
                </a:lnTo>
                <a:lnTo>
                  <a:pt x="138197" y="23883"/>
                </a:lnTo>
                <a:lnTo>
                  <a:pt x="134042" y="26279"/>
                </a:lnTo>
                <a:lnTo>
                  <a:pt x="129367" y="28828"/>
                </a:lnTo>
                <a:lnTo>
                  <a:pt x="124344" y="32432"/>
                </a:lnTo>
                <a:lnTo>
                  <a:pt x="119092" y="36740"/>
                </a:lnTo>
                <a:lnTo>
                  <a:pt x="109128" y="45654"/>
                </a:lnTo>
                <a:lnTo>
                  <a:pt x="101524" y="52791"/>
                </a:lnTo>
                <a:lnTo>
                  <a:pt x="97211" y="55075"/>
                </a:lnTo>
                <a:lnTo>
                  <a:pt x="92430" y="56598"/>
                </a:lnTo>
                <a:lnTo>
                  <a:pt x="87337" y="57613"/>
                </a:lnTo>
                <a:lnTo>
                  <a:pt x="79180" y="62100"/>
                </a:lnTo>
                <a:lnTo>
                  <a:pt x="68979" y="68901"/>
                </a:lnTo>
                <a:lnTo>
                  <a:pt x="41143" y="88989"/>
                </a:lnTo>
                <a:lnTo>
                  <a:pt x="22668" y="101570"/>
                </a:lnTo>
                <a:lnTo>
                  <a:pt x="17017" y="106645"/>
                </a:lnTo>
                <a:lnTo>
                  <a:pt x="12298" y="111933"/>
                </a:lnTo>
                <a:lnTo>
                  <a:pt x="8198" y="117363"/>
                </a:lnTo>
                <a:lnTo>
                  <a:pt x="6419" y="120983"/>
                </a:lnTo>
                <a:lnTo>
                  <a:pt x="6184" y="123397"/>
                </a:lnTo>
                <a:close/>
              </a:path>
            </a:pathLst>
          </a:custGeom>
          <a:ln w="38100">
            <a:solidFill>
              <a:srgbClr val="000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we meet our objectives?</a:t>
            </a:r>
            <a:endParaRPr lang="en-US" dirty="0"/>
          </a:p>
        </p:txBody>
      </p:sp>
      <p:sp>
        <p:nvSpPr>
          <p:cNvPr id="3" name="Content Placeholder 2"/>
          <p:cNvSpPr>
            <a:spLocks noGrp="1"/>
          </p:cNvSpPr>
          <p:nvPr>
            <p:ph idx="1"/>
          </p:nvPr>
        </p:nvSpPr>
        <p:spPr/>
        <p:txBody>
          <a:bodyPr/>
          <a:lstStyle/>
          <a:p>
            <a:pPr>
              <a:buNone/>
            </a:pPr>
            <a:r>
              <a:rPr lang="en-US" sz="2800" dirty="0" smtClean="0"/>
              <a:t>Content Objectives</a:t>
            </a:r>
          </a:p>
          <a:p>
            <a:pPr>
              <a:buNone/>
            </a:pPr>
            <a:r>
              <a:rPr lang="en-US" sz="2800" dirty="0" smtClean="0"/>
              <a:t>	</a:t>
            </a:r>
            <a:r>
              <a:rPr lang="en-US" sz="2800" dirty="0" smtClean="0"/>
              <a:t>Students will learn about special angles and theorems and postulates related to them.</a:t>
            </a:r>
          </a:p>
          <a:p>
            <a:pPr>
              <a:buNone/>
            </a:pPr>
            <a:r>
              <a:rPr lang="en-US" sz="2800" dirty="0" smtClean="0"/>
              <a:t>	</a:t>
            </a:r>
            <a:r>
              <a:rPr lang="en-US" sz="2800" dirty="0" smtClean="0"/>
              <a:t>Students will begin to consider a project related to Euclid’s first twelve definitions.</a:t>
            </a:r>
          </a:p>
          <a:p>
            <a:pPr>
              <a:buNone/>
            </a:pPr>
            <a:r>
              <a:rPr lang="en-US" sz="2800" dirty="0" smtClean="0"/>
              <a:t>Language Goals</a:t>
            </a:r>
          </a:p>
          <a:p>
            <a:pPr>
              <a:buNone/>
            </a:pPr>
            <a:r>
              <a:rPr lang="en-US" sz="2800" dirty="0" smtClean="0"/>
              <a:t>	</a:t>
            </a:r>
            <a:r>
              <a:rPr lang="en-US" sz="2800" dirty="0" smtClean="0"/>
              <a:t>Students will express their understanding through class discussion and in writing.</a:t>
            </a:r>
            <a:endParaRPr lang="en-US" sz="2800" dirty="0"/>
          </a:p>
        </p:txBody>
      </p:sp>
      <p:sp>
        <p:nvSpPr>
          <p:cNvPr id="4" name="SMARTPenAnnotation221"/>
          <p:cNvSpPr/>
          <p:nvPr/>
        </p:nvSpPr>
        <p:spPr>
          <a:xfrm>
            <a:off x="8043862" y="2297430"/>
            <a:ext cx="642939" cy="448969"/>
          </a:xfrm>
          <a:custGeom>
            <a:avLst/>
            <a:gdLst/>
            <a:ahLst/>
            <a:cxnLst/>
            <a:rect l="0" t="0" r="0" b="0"/>
            <a:pathLst>
              <a:path w="642939" h="448969">
                <a:moveTo>
                  <a:pt x="0" y="282892"/>
                </a:moveTo>
                <a:lnTo>
                  <a:pt x="4551" y="291994"/>
                </a:lnTo>
                <a:lnTo>
                  <a:pt x="9325" y="304082"/>
                </a:lnTo>
                <a:lnTo>
                  <a:pt x="14622" y="318027"/>
                </a:lnTo>
                <a:lnTo>
                  <a:pt x="20151" y="330575"/>
                </a:lnTo>
                <a:lnTo>
                  <a:pt x="25784" y="342502"/>
                </a:lnTo>
                <a:lnTo>
                  <a:pt x="53105" y="397643"/>
                </a:lnTo>
                <a:lnTo>
                  <a:pt x="56359" y="405113"/>
                </a:lnTo>
                <a:lnTo>
                  <a:pt x="59480" y="412950"/>
                </a:lnTo>
                <a:lnTo>
                  <a:pt x="62514" y="421032"/>
                </a:lnTo>
                <a:lnTo>
                  <a:pt x="68424" y="432553"/>
                </a:lnTo>
                <a:lnTo>
                  <a:pt x="77106" y="444393"/>
                </a:lnTo>
                <a:lnTo>
                  <a:pt x="79979" y="447710"/>
                </a:lnTo>
                <a:lnTo>
                  <a:pt x="82848" y="448968"/>
                </a:lnTo>
                <a:lnTo>
                  <a:pt x="85711" y="448854"/>
                </a:lnTo>
                <a:lnTo>
                  <a:pt x="88574" y="447826"/>
                </a:lnTo>
                <a:lnTo>
                  <a:pt x="94293" y="444144"/>
                </a:lnTo>
                <a:lnTo>
                  <a:pt x="105409" y="434175"/>
                </a:lnTo>
                <a:lnTo>
                  <a:pt x="110278" y="429468"/>
                </a:lnTo>
                <a:lnTo>
                  <a:pt x="115429" y="422519"/>
                </a:lnTo>
                <a:lnTo>
                  <a:pt x="120767" y="414077"/>
                </a:lnTo>
                <a:lnTo>
                  <a:pt x="126232" y="404639"/>
                </a:lnTo>
                <a:lnTo>
                  <a:pt x="133685" y="394537"/>
                </a:lnTo>
                <a:lnTo>
                  <a:pt x="142463" y="383992"/>
                </a:lnTo>
                <a:lnTo>
                  <a:pt x="152126" y="373152"/>
                </a:lnTo>
                <a:lnTo>
                  <a:pt x="173022" y="348408"/>
                </a:lnTo>
                <a:lnTo>
                  <a:pt x="183928" y="335142"/>
                </a:lnTo>
                <a:lnTo>
                  <a:pt x="195961" y="321535"/>
                </a:lnTo>
                <a:lnTo>
                  <a:pt x="222031" y="293717"/>
                </a:lnTo>
                <a:lnTo>
                  <a:pt x="236603" y="279631"/>
                </a:lnTo>
                <a:lnTo>
                  <a:pt x="252033" y="265478"/>
                </a:lnTo>
                <a:lnTo>
                  <a:pt x="321375" y="205025"/>
                </a:lnTo>
                <a:lnTo>
                  <a:pt x="427865" y="114053"/>
                </a:lnTo>
                <a:lnTo>
                  <a:pt x="449073" y="98895"/>
                </a:lnTo>
                <a:lnTo>
                  <a:pt x="469880" y="85932"/>
                </a:lnTo>
                <a:lnTo>
                  <a:pt x="509826" y="63909"/>
                </a:lnTo>
                <a:lnTo>
                  <a:pt x="562539" y="36398"/>
                </a:lnTo>
                <a:lnTo>
                  <a:pt x="590378" y="22209"/>
                </a:lnTo>
                <a:lnTo>
                  <a:pt x="602183" y="16711"/>
                </a:lnTo>
                <a:lnTo>
                  <a:pt x="612910" y="12093"/>
                </a:lnTo>
                <a:lnTo>
                  <a:pt x="64293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22"/>
          <p:cNvSpPr/>
          <p:nvPr/>
        </p:nvSpPr>
        <p:spPr>
          <a:xfrm>
            <a:off x="8386762" y="3206114"/>
            <a:ext cx="402908" cy="436781"/>
          </a:xfrm>
          <a:custGeom>
            <a:avLst/>
            <a:gdLst/>
            <a:ahLst/>
            <a:cxnLst/>
            <a:rect l="0" t="0" r="0" b="0"/>
            <a:pathLst>
              <a:path w="402908" h="436781">
                <a:moveTo>
                  <a:pt x="0" y="325756"/>
                </a:moveTo>
                <a:lnTo>
                  <a:pt x="0" y="337687"/>
                </a:lnTo>
                <a:lnTo>
                  <a:pt x="953" y="339425"/>
                </a:lnTo>
                <a:lnTo>
                  <a:pt x="2540" y="340584"/>
                </a:lnTo>
                <a:lnTo>
                  <a:pt x="4551" y="341356"/>
                </a:lnTo>
                <a:lnTo>
                  <a:pt x="9325" y="347294"/>
                </a:lnTo>
                <a:lnTo>
                  <a:pt x="17368" y="358807"/>
                </a:lnTo>
                <a:lnTo>
                  <a:pt x="28619" y="371231"/>
                </a:lnTo>
                <a:lnTo>
                  <a:pt x="30509" y="375122"/>
                </a:lnTo>
                <a:lnTo>
                  <a:pt x="32610" y="384526"/>
                </a:lnTo>
                <a:lnTo>
                  <a:pt x="36084" y="397596"/>
                </a:lnTo>
                <a:lnTo>
                  <a:pt x="40802" y="411024"/>
                </a:lnTo>
                <a:lnTo>
                  <a:pt x="46074" y="420168"/>
                </a:lnTo>
                <a:lnTo>
                  <a:pt x="48814" y="422987"/>
                </a:lnTo>
                <a:lnTo>
                  <a:pt x="51593" y="424867"/>
                </a:lnTo>
                <a:lnTo>
                  <a:pt x="57220" y="427907"/>
                </a:lnTo>
                <a:lnTo>
                  <a:pt x="66897" y="435787"/>
                </a:lnTo>
                <a:lnTo>
                  <a:pt x="70372" y="436571"/>
                </a:lnTo>
                <a:lnTo>
                  <a:pt x="72632" y="436780"/>
                </a:lnTo>
                <a:lnTo>
                  <a:pt x="74139" y="435967"/>
                </a:lnTo>
                <a:lnTo>
                  <a:pt x="75143" y="434472"/>
                </a:lnTo>
                <a:lnTo>
                  <a:pt x="79098" y="425278"/>
                </a:lnTo>
                <a:lnTo>
                  <a:pt x="83731" y="414755"/>
                </a:lnTo>
                <a:lnTo>
                  <a:pt x="86302" y="407949"/>
                </a:lnTo>
                <a:lnTo>
                  <a:pt x="88967" y="400554"/>
                </a:lnTo>
                <a:lnTo>
                  <a:pt x="94554" y="388956"/>
                </a:lnTo>
                <a:lnTo>
                  <a:pt x="102088" y="374556"/>
                </a:lnTo>
                <a:lnTo>
                  <a:pt x="119668" y="342682"/>
                </a:lnTo>
                <a:lnTo>
                  <a:pt x="154237" y="283414"/>
                </a:lnTo>
                <a:lnTo>
                  <a:pt x="162831" y="268953"/>
                </a:lnTo>
                <a:lnTo>
                  <a:pt x="182542" y="237645"/>
                </a:lnTo>
                <a:lnTo>
                  <a:pt x="193132" y="221295"/>
                </a:lnTo>
                <a:lnTo>
                  <a:pt x="204003" y="205633"/>
                </a:lnTo>
                <a:lnTo>
                  <a:pt x="215060" y="190429"/>
                </a:lnTo>
                <a:lnTo>
                  <a:pt x="226241" y="175530"/>
                </a:lnTo>
                <a:lnTo>
                  <a:pt x="237505" y="161788"/>
                </a:lnTo>
                <a:lnTo>
                  <a:pt x="248824" y="148816"/>
                </a:lnTo>
                <a:lnTo>
                  <a:pt x="260180" y="136359"/>
                </a:lnTo>
                <a:lnTo>
                  <a:pt x="271561" y="123291"/>
                </a:lnTo>
                <a:lnTo>
                  <a:pt x="304829" y="84050"/>
                </a:lnTo>
                <a:lnTo>
                  <a:pt x="314663" y="73179"/>
                </a:lnTo>
                <a:lnTo>
                  <a:pt x="324075" y="63074"/>
                </a:lnTo>
                <a:lnTo>
                  <a:pt x="334160" y="53479"/>
                </a:lnTo>
                <a:lnTo>
                  <a:pt x="344694" y="44225"/>
                </a:lnTo>
                <a:lnTo>
                  <a:pt x="355526" y="35199"/>
                </a:lnTo>
                <a:lnTo>
                  <a:pt x="364653" y="27276"/>
                </a:lnTo>
                <a:lnTo>
                  <a:pt x="372641" y="20089"/>
                </a:lnTo>
                <a:lnTo>
                  <a:pt x="379873" y="13393"/>
                </a:lnTo>
                <a:lnTo>
                  <a:pt x="390447" y="5953"/>
                </a:lnTo>
                <a:lnTo>
                  <a:pt x="40290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23"/>
          <p:cNvSpPr/>
          <p:nvPr/>
        </p:nvSpPr>
        <p:spPr>
          <a:xfrm>
            <a:off x="7366634" y="4612004"/>
            <a:ext cx="454344" cy="582043"/>
          </a:xfrm>
          <a:custGeom>
            <a:avLst/>
            <a:gdLst/>
            <a:ahLst/>
            <a:cxnLst/>
            <a:rect l="0" t="0" r="0" b="0"/>
            <a:pathLst>
              <a:path w="454344" h="582043">
                <a:moveTo>
                  <a:pt x="0" y="480061"/>
                </a:moveTo>
                <a:lnTo>
                  <a:pt x="0" y="484612"/>
                </a:lnTo>
                <a:lnTo>
                  <a:pt x="953" y="486904"/>
                </a:lnTo>
                <a:lnTo>
                  <a:pt x="6845" y="494683"/>
                </a:lnTo>
                <a:lnTo>
                  <a:pt x="11932" y="500211"/>
                </a:lnTo>
                <a:lnTo>
                  <a:pt x="24703" y="508680"/>
                </a:lnTo>
                <a:lnTo>
                  <a:pt x="32569" y="516910"/>
                </a:lnTo>
                <a:lnTo>
                  <a:pt x="36000" y="521772"/>
                </a:lnTo>
                <a:lnTo>
                  <a:pt x="44893" y="529714"/>
                </a:lnTo>
                <a:lnTo>
                  <a:pt x="55195" y="537371"/>
                </a:lnTo>
                <a:lnTo>
                  <a:pt x="66124" y="547124"/>
                </a:lnTo>
                <a:lnTo>
                  <a:pt x="78436" y="558775"/>
                </a:lnTo>
                <a:lnTo>
                  <a:pt x="90106" y="567750"/>
                </a:lnTo>
                <a:lnTo>
                  <a:pt x="102913" y="576183"/>
                </a:lnTo>
                <a:lnTo>
                  <a:pt x="111779" y="579932"/>
                </a:lnTo>
                <a:lnTo>
                  <a:pt x="122125" y="582042"/>
                </a:lnTo>
                <a:lnTo>
                  <a:pt x="130796" y="579996"/>
                </a:lnTo>
                <a:lnTo>
                  <a:pt x="135775" y="578116"/>
                </a:lnTo>
                <a:lnTo>
                  <a:pt x="139094" y="574959"/>
                </a:lnTo>
                <a:lnTo>
                  <a:pt x="141307" y="570949"/>
                </a:lnTo>
                <a:lnTo>
                  <a:pt x="147576" y="553793"/>
                </a:lnTo>
                <a:lnTo>
                  <a:pt x="203096" y="414387"/>
                </a:lnTo>
                <a:lnTo>
                  <a:pt x="221710" y="369592"/>
                </a:lnTo>
                <a:lnTo>
                  <a:pt x="229722" y="349265"/>
                </a:lnTo>
                <a:lnTo>
                  <a:pt x="243704" y="311439"/>
                </a:lnTo>
                <a:lnTo>
                  <a:pt x="251052" y="293351"/>
                </a:lnTo>
                <a:lnTo>
                  <a:pt x="258809" y="275578"/>
                </a:lnTo>
                <a:lnTo>
                  <a:pt x="275046" y="240589"/>
                </a:lnTo>
                <a:lnTo>
                  <a:pt x="291788" y="205989"/>
                </a:lnTo>
                <a:lnTo>
                  <a:pt x="300253" y="189714"/>
                </a:lnTo>
                <a:lnTo>
                  <a:pt x="317279" y="158930"/>
                </a:lnTo>
                <a:lnTo>
                  <a:pt x="325819" y="145006"/>
                </a:lnTo>
                <a:lnTo>
                  <a:pt x="334371" y="131914"/>
                </a:lnTo>
                <a:lnTo>
                  <a:pt x="353397" y="104349"/>
                </a:lnTo>
                <a:lnTo>
                  <a:pt x="377728" y="69873"/>
                </a:lnTo>
                <a:lnTo>
                  <a:pt x="388979" y="56107"/>
                </a:lnTo>
                <a:lnTo>
                  <a:pt x="399337" y="45025"/>
                </a:lnTo>
                <a:lnTo>
                  <a:pt x="409100" y="35732"/>
                </a:lnTo>
                <a:lnTo>
                  <a:pt x="417514" y="28584"/>
                </a:lnTo>
                <a:lnTo>
                  <a:pt x="425028" y="22866"/>
                </a:lnTo>
                <a:lnTo>
                  <a:pt x="437504" y="13973"/>
                </a:lnTo>
                <a:lnTo>
                  <a:pt x="442165" y="10268"/>
                </a:lnTo>
                <a:lnTo>
                  <a:pt x="45434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Our seminar</a:t>
            </a:r>
            <a:endParaRPr lang="en-US" dirty="0"/>
          </a:p>
        </p:txBody>
      </p:sp>
      <p:sp>
        <p:nvSpPr>
          <p:cNvPr id="3" name="Content Placeholder 2"/>
          <p:cNvSpPr>
            <a:spLocks noGrp="1"/>
          </p:cNvSpPr>
          <p:nvPr>
            <p:ph idx="1"/>
          </p:nvPr>
        </p:nvSpPr>
        <p:spPr/>
        <p:txBody>
          <a:bodyPr/>
          <a:lstStyle/>
          <a:p>
            <a:r>
              <a:rPr lang="en-US" dirty="0" smtClean="0"/>
              <a:t>How did you do on your individual goals?</a:t>
            </a:r>
            <a:endParaRPr lang="en-US" dirty="0"/>
          </a:p>
        </p:txBody>
      </p:sp>
    </p:spTree>
  </p:cSld>
  <p:clrMapOvr>
    <a:masterClrMapping/>
  </p:clrMapOvr>
  <p:transition spd="med">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a:t>
            </a:r>
            <a:endParaRPr lang="en-US" dirty="0"/>
          </a:p>
        </p:txBody>
      </p:sp>
      <p:sp>
        <p:nvSpPr>
          <p:cNvPr id="3" name="Content Placeholder 2"/>
          <p:cNvSpPr>
            <a:spLocks noGrp="1"/>
          </p:cNvSpPr>
          <p:nvPr>
            <p:ph idx="1"/>
          </p:nvPr>
        </p:nvSpPr>
        <p:spPr/>
        <p:txBody>
          <a:bodyPr/>
          <a:lstStyle/>
          <a:p>
            <a:r>
              <a:rPr lang="en-US" sz="2800" dirty="0" smtClean="0"/>
              <a:t>You will create an artistic representation of Euclid’s first twelve definitions (the text for our seminar). </a:t>
            </a:r>
          </a:p>
          <a:p>
            <a:r>
              <a:rPr lang="en-US" sz="2800" dirty="0" smtClean="0"/>
              <a:t>This could be:</a:t>
            </a:r>
          </a:p>
          <a:p>
            <a:pPr lvl="1">
              <a:buNone/>
            </a:pPr>
            <a:r>
              <a:rPr lang="en-US" sz="2400" dirty="0" smtClean="0"/>
              <a:t>Visual art (collage, mixed media, drawing, painting, etc.)</a:t>
            </a:r>
          </a:p>
          <a:p>
            <a:pPr lvl="1">
              <a:buNone/>
            </a:pPr>
            <a:r>
              <a:rPr lang="en-US" sz="2400" dirty="0" smtClean="0"/>
              <a:t>Audio (song or ?)</a:t>
            </a:r>
          </a:p>
          <a:p>
            <a:r>
              <a:rPr lang="en-US" sz="2800" dirty="0" smtClean="0"/>
              <a:t>You will also need to type a one page explanation of your project.</a:t>
            </a:r>
          </a:p>
          <a:p>
            <a:r>
              <a:rPr lang="en-US" sz="2800" dirty="0" smtClean="0"/>
              <a:t>You will present your project to the class on Monday, September 28, when it will be due.</a:t>
            </a:r>
            <a:endParaRPr lang="en-US" sz="2800" dirty="0"/>
          </a:p>
        </p:txBody>
      </p:sp>
    </p:spTree>
  </p:cSld>
  <p:clrMapOvr>
    <a:masterClrMapping/>
  </p:clrMapOvr>
  <p:transition spd="med">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angles</a:t>
            </a:r>
            <a:endParaRPr lang="en-US" dirty="0"/>
          </a:p>
        </p:txBody>
      </p:sp>
      <p:sp>
        <p:nvSpPr>
          <p:cNvPr id="3" name="Content Placeholder 2"/>
          <p:cNvSpPr>
            <a:spLocks noGrp="1"/>
          </p:cNvSpPr>
          <p:nvPr>
            <p:ph idx="1"/>
          </p:nvPr>
        </p:nvSpPr>
        <p:spPr/>
        <p:txBody>
          <a:bodyPr/>
          <a:lstStyle/>
          <a:p>
            <a:r>
              <a:rPr lang="en-US" dirty="0" smtClean="0"/>
              <a:t>Complementary angles are two angles whose measures have the sum 90.</a:t>
            </a:r>
          </a:p>
          <a:p>
            <a:endParaRPr lang="en-US" dirty="0"/>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57200"/>
            <a:ext cx="104775" cy="209550"/>
          </a:xfrm>
          <a:prstGeom prst="rect">
            <a:avLst/>
          </a:prstGeom>
          <a:noFill/>
        </p:spPr>
      </p:pic>
      <p:pic>
        <p:nvPicPr>
          <p:cNvPr id="12291" name="Picture 3"/>
          <p:cNvPicPr>
            <a:picLocks noChangeAspect="1" noChangeArrowheads="1"/>
          </p:cNvPicPr>
          <p:nvPr/>
        </p:nvPicPr>
        <p:blipFill>
          <a:blip r:embed="rId4" cstate="print"/>
          <a:srcRect/>
          <a:stretch>
            <a:fillRect/>
          </a:stretch>
        </p:blipFill>
        <p:spPr bwMode="auto">
          <a:xfrm>
            <a:off x="990600" y="2743200"/>
            <a:ext cx="3962400" cy="2085975"/>
          </a:xfrm>
          <a:prstGeom prst="rect">
            <a:avLst/>
          </a:prstGeom>
          <a:noFill/>
          <a:ln w="9525">
            <a:noFill/>
            <a:miter lim="800000"/>
            <a:headEnd/>
            <a:tailEnd/>
          </a:ln>
          <a:effectLst/>
        </p:spPr>
      </p:pic>
      <p:sp>
        <p:nvSpPr>
          <p:cNvPr id="19" name="SMARTPenAnnotation218"/>
          <p:cNvSpPr/>
          <p:nvPr/>
        </p:nvSpPr>
        <p:spPr>
          <a:xfrm>
            <a:off x="3428034" y="3808455"/>
            <a:ext cx="1606057" cy="1150442"/>
          </a:xfrm>
          <a:custGeom>
            <a:avLst/>
            <a:gdLst/>
            <a:ahLst/>
            <a:cxnLst/>
            <a:rect l="0" t="0" r="0" b="0"/>
            <a:pathLst>
              <a:path w="1606057" h="1150442">
                <a:moveTo>
                  <a:pt x="886791" y="117749"/>
                </a:moveTo>
                <a:lnTo>
                  <a:pt x="877689" y="117749"/>
                </a:lnTo>
                <a:lnTo>
                  <a:pt x="821246" y="100075"/>
                </a:lnTo>
                <a:lnTo>
                  <a:pt x="777641" y="91081"/>
                </a:lnTo>
                <a:lnTo>
                  <a:pt x="750310" y="85718"/>
                </a:lnTo>
                <a:lnTo>
                  <a:pt x="710924" y="83906"/>
                </a:lnTo>
                <a:lnTo>
                  <a:pt x="570991" y="83471"/>
                </a:lnTo>
                <a:lnTo>
                  <a:pt x="535615" y="88545"/>
                </a:lnTo>
                <a:lnTo>
                  <a:pt x="437163" y="107324"/>
                </a:lnTo>
                <a:lnTo>
                  <a:pt x="395809" y="118196"/>
                </a:lnTo>
                <a:lnTo>
                  <a:pt x="351107" y="132487"/>
                </a:lnTo>
                <a:lnTo>
                  <a:pt x="322001" y="143350"/>
                </a:lnTo>
                <a:lnTo>
                  <a:pt x="283666" y="164052"/>
                </a:lnTo>
                <a:lnTo>
                  <a:pt x="237446" y="188831"/>
                </a:lnTo>
                <a:lnTo>
                  <a:pt x="190729" y="223019"/>
                </a:lnTo>
                <a:lnTo>
                  <a:pt x="158013" y="247086"/>
                </a:lnTo>
                <a:lnTo>
                  <a:pt x="133947" y="271118"/>
                </a:lnTo>
                <a:lnTo>
                  <a:pt x="114043" y="296403"/>
                </a:lnTo>
                <a:lnTo>
                  <a:pt x="89323" y="326691"/>
                </a:lnTo>
                <a:lnTo>
                  <a:pt x="77015" y="344674"/>
                </a:lnTo>
                <a:lnTo>
                  <a:pt x="65000" y="364283"/>
                </a:lnTo>
                <a:lnTo>
                  <a:pt x="53180" y="384975"/>
                </a:lnTo>
                <a:lnTo>
                  <a:pt x="42443" y="406390"/>
                </a:lnTo>
                <a:lnTo>
                  <a:pt x="32427" y="428286"/>
                </a:lnTo>
                <a:lnTo>
                  <a:pt x="22892" y="450504"/>
                </a:lnTo>
                <a:lnTo>
                  <a:pt x="12299" y="485351"/>
                </a:lnTo>
                <a:lnTo>
                  <a:pt x="6637" y="518300"/>
                </a:lnTo>
                <a:lnTo>
                  <a:pt x="946" y="561520"/>
                </a:lnTo>
                <a:lnTo>
                  <a:pt x="0" y="584094"/>
                </a:lnTo>
                <a:lnTo>
                  <a:pt x="322" y="606763"/>
                </a:lnTo>
                <a:lnTo>
                  <a:pt x="1489" y="629496"/>
                </a:lnTo>
                <a:lnTo>
                  <a:pt x="4172" y="652271"/>
                </a:lnTo>
                <a:lnTo>
                  <a:pt x="7865" y="675075"/>
                </a:lnTo>
                <a:lnTo>
                  <a:pt x="16097" y="716923"/>
                </a:lnTo>
                <a:lnTo>
                  <a:pt x="22930" y="748221"/>
                </a:lnTo>
                <a:lnTo>
                  <a:pt x="31683" y="777372"/>
                </a:lnTo>
                <a:lnTo>
                  <a:pt x="41923" y="805250"/>
                </a:lnTo>
                <a:lnTo>
                  <a:pt x="52824" y="830340"/>
                </a:lnTo>
                <a:lnTo>
                  <a:pt x="69671" y="865886"/>
                </a:lnTo>
                <a:lnTo>
                  <a:pt x="91278" y="895998"/>
                </a:lnTo>
                <a:lnTo>
                  <a:pt x="115778" y="927567"/>
                </a:lnTo>
                <a:lnTo>
                  <a:pt x="141135" y="956501"/>
                </a:lnTo>
                <a:lnTo>
                  <a:pt x="182147" y="991877"/>
                </a:lnTo>
                <a:lnTo>
                  <a:pt x="229477" y="1026382"/>
                </a:lnTo>
                <a:lnTo>
                  <a:pt x="267851" y="1049597"/>
                </a:lnTo>
                <a:lnTo>
                  <a:pt x="305891" y="1071080"/>
                </a:lnTo>
                <a:lnTo>
                  <a:pt x="333338" y="1085329"/>
                </a:lnTo>
                <a:lnTo>
                  <a:pt x="380328" y="1100612"/>
                </a:lnTo>
                <a:lnTo>
                  <a:pt x="426746" y="1114647"/>
                </a:lnTo>
                <a:lnTo>
                  <a:pt x="466426" y="1125330"/>
                </a:lnTo>
                <a:lnTo>
                  <a:pt x="500889" y="1133253"/>
                </a:lnTo>
                <a:lnTo>
                  <a:pt x="535257" y="1139949"/>
                </a:lnTo>
                <a:lnTo>
                  <a:pt x="582184" y="1144524"/>
                </a:lnTo>
                <a:lnTo>
                  <a:pt x="630801" y="1150430"/>
                </a:lnTo>
                <a:lnTo>
                  <a:pt x="664433" y="1150441"/>
                </a:lnTo>
                <a:lnTo>
                  <a:pt x="704145" y="1148223"/>
                </a:lnTo>
                <a:lnTo>
                  <a:pt x="759894" y="1147238"/>
                </a:lnTo>
                <a:lnTo>
                  <a:pt x="807533" y="1144260"/>
                </a:lnTo>
                <a:lnTo>
                  <a:pt x="846802" y="1139761"/>
                </a:lnTo>
                <a:lnTo>
                  <a:pt x="896638" y="1131874"/>
                </a:lnTo>
                <a:lnTo>
                  <a:pt x="930220" y="1126319"/>
                </a:lnTo>
                <a:lnTo>
                  <a:pt x="964195" y="1118135"/>
                </a:lnTo>
                <a:lnTo>
                  <a:pt x="1055327" y="1092808"/>
                </a:lnTo>
                <a:lnTo>
                  <a:pt x="1098221" y="1079429"/>
                </a:lnTo>
                <a:lnTo>
                  <a:pt x="1133159" y="1067133"/>
                </a:lnTo>
                <a:lnTo>
                  <a:pt x="1179604" y="1048548"/>
                </a:lnTo>
                <a:lnTo>
                  <a:pt x="1227339" y="1022509"/>
                </a:lnTo>
                <a:lnTo>
                  <a:pt x="1270555" y="995163"/>
                </a:lnTo>
                <a:lnTo>
                  <a:pt x="1305637" y="969039"/>
                </a:lnTo>
                <a:lnTo>
                  <a:pt x="1346809" y="935451"/>
                </a:lnTo>
                <a:lnTo>
                  <a:pt x="1383137" y="904861"/>
                </a:lnTo>
                <a:lnTo>
                  <a:pt x="1418031" y="871668"/>
                </a:lnTo>
                <a:lnTo>
                  <a:pt x="1449960" y="837703"/>
                </a:lnTo>
                <a:lnTo>
                  <a:pt x="1472368" y="811109"/>
                </a:lnTo>
                <a:lnTo>
                  <a:pt x="1504552" y="773890"/>
                </a:lnTo>
                <a:lnTo>
                  <a:pt x="1528381" y="739567"/>
                </a:lnTo>
                <a:lnTo>
                  <a:pt x="1545322" y="709391"/>
                </a:lnTo>
                <a:lnTo>
                  <a:pt x="1559201" y="683279"/>
                </a:lnTo>
                <a:lnTo>
                  <a:pt x="1571720" y="656434"/>
                </a:lnTo>
                <a:lnTo>
                  <a:pt x="1582681" y="628627"/>
                </a:lnTo>
                <a:lnTo>
                  <a:pt x="1590727" y="600394"/>
                </a:lnTo>
                <a:lnTo>
                  <a:pt x="1594207" y="582388"/>
                </a:lnTo>
                <a:lnTo>
                  <a:pt x="1597479" y="561811"/>
                </a:lnTo>
                <a:lnTo>
                  <a:pt x="1600613" y="539520"/>
                </a:lnTo>
                <a:lnTo>
                  <a:pt x="1602702" y="519898"/>
                </a:lnTo>
                <a:lnTo>
                  <a:pt x="1605023" y="485394"/>
                </a:lnTo>
                <a:lnTo>
                  <a:pt x="1606056" y="456725"/>
                </a:lnTo>
                <a:lnTo>
                  <a:pt x="1605561" y="430330"/>
                </a:lnTo>
                <a:lnTo>
                  <a:pt x="1602167" y="402725"/>
                </a:lnTo>
                <a:lnTo>
                  <a:pt x="1597483" y="374580"/>
                </a:lnTo>
                <a:lnTo>
                  <a:pt x="1591274" y="347149"/>
                </a:lnTo>
                <a:lnTo>
                  <a:pt x="1582164" y="322257"/>
                </a:lnTo>
                <a:lnTo>
                  <a:pt x="1561775" y="286824"/>
                </a:lnTo>
                <a:lnTo>
                  <a:pt x="1537636" y="247644"/>
                </a:lnTo>
                <a:lnTo>
                  <a:pt x="1518320" y="222471"/>
                </a:lnTo>
                <a:lnTo>
                  <a:pt x="1486026" y="186878"/>
                </a:lnTo>
                <a:lnTo>
                  <a:pt x="1449787" y="152202"/>
                </a:lnTo>
                <a:lnTo>
                  <a:pt x="1408887" y="120338"/>
                </a:lnTo>
                <a:lnTo>
                  <a:pt x="1347849" y="79420"/>
                </a:lnTo>
                <a:lnTo>
                  <a:pt x="1297720" y="55063"/>
                </a:lnTo>
                <a:lnTo>
                  <a:pt x="1242122" y="31231"/>
                </a:lnTo>
                <a:lnTo>
                  <a:pt x="1203148" y="19607"/>
                </a:lnTo>
                <a:lnTo>
                  <a:pt x="1161697" y="11266"/>
                </a:lnTo>
                <a:lnTo>
                  <a:pt x="1114698" y="4383"/>
                </a:lnTo>
                <a:lnTo>
                  <a:pt x="1067776" y="690"/>
                </a:lnTo>
                <a:lnTo>
                  <a:pt x="1021521" y="0"/>
                </a:lnTo>
                <a:lnTo>
                  <a:pt x="975563" y="2869"/>
                </a:lnTo>
                <a:lnTo>
                  <a:pt x="929738" y="7319"/>
                </a:lnTo>
                <a:lnTo>
                  <a:pt x="883971" y="13424"/>
                </a:lnTo>
                <a:lnTo>
                  <a:pt x="838230" y="22488"/>
                </a:lnTo>
                <a:lnTo>
                  <a:pt x="797580" y="32866"/>
                </a:lnTo>
                <a:lnTo>
                  <a:pt x="747646" y="49419"/>
                </a:lnTo>
                <a:lnTo>
                  <a:pt x="706768" y="663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19"/>
          <p:cNvSpPr/>
          <p:nvPr/>
        </p:nvSpPr>
        <p:spPr>
          <a:xfrm>
            <a:off x="1025185" y="2693789"/>
            <a:ext cx="1712106" cy="992112"/>
          </a:xfrm>
          <a:custGeom>
            <a:avLst/>
            <a:gdLst/>
            <a:ahLst/>
            <a:cxnLst/>
            <a:rect l="0" t="0" r="0" b="0"/>
            <a:pathLst>
              <a:path w="1712106" h="992112">
                <a:moveTo>
                  <a:pt x="1292247" y="143708"/>
                </a:moveTo>
                <a:lnTo>
                  <a:pt x="1262567" y="127598"/>
                </a:lnTo>
                <a:lnTo>
                  <a:pt x="1242887" y="115337"/>
                </a:lnTo>
                <a:lnTo>
                  <a:pt x="1197379" y="98006"/>
                </a:lnTo>
                <a:lnTo>
                  <a:pt x="1144758" y="80319"/>
                </a:lnTo>
                <a:lnTo>
                  <a:pt x="1086301" y="62430"/>
                </a:lnTo>
                <a:lnTo>
                  <a:pt x="1043429" y="46763"/>
                </a:lnTo>
                <a:lnTo>
                  <a:pt x="999660" y="33492"/>
                </a:lnTo>
                <a:lnTo>
                  <a:pt x="949015" y="22046"/>
                </a:lnTo>
                <a:lnTo>
                  <a:pt x="909829" y="15658"/>
                </a:lnTo>
                <a:lnTo>
                  <a:pt x="870824" y="10597"/>
                </a:lnTo>
                <a:lnTo>
                  <a:pt x="827444" y="6795"/>
                </a:lnTo>
                <a:lnTo>
                  <a:pt x="778653" y="0"/>
                </a:lnTo>
                <a:lnTo>
                  <a:pt x="733671" y="1115"/>
                </a:lnTo>
                <a:lnTo>
                  <a:pt x="682243" y="4938"/>
                </a:lnTo>
                <a:lnTo>
                  <a:pt x="640335" y="8611"/>
                </a:lnTo>
                <a:lnTo>
                  <a:pt x="588058" y="18386"/>
                </a:lnTo>
                <a:lnTo>
                  <a:pt x="538902" y="34034"/>
                </a:lnTo>
                <a:lnTo>
                  <a:pt x="482129" y="53054"/>
                </a:lnTo>
                <a:lnTo>
                  <a:pt x="428748" y="70069"/>
                </a:lnTo>
                <a:lnTo>
                  <a:pt x="384039" y="89610"/>
                </a:lnTo>
                <a:lnTo>
                  <a:pt x="341864" y="111727"/>
                </a:lnTo>
                <a:lnTo>
                  <a:pt x="297085" y="139972"/>
                </a:lnTo>
                <a:lnTo>
                  <a:pt x="255593" y="168718"/>
                </a:lnTo>
                <a:lnTo>
                  <a:pt x="224452" y="191019"/>
                </a:lnTo>
                <a:lnTo>
                  <a:pt x="190291" y="218075"/>
                </a:lnTo>
                <a:lnTo>
                  <a:pt x="157646" y="246293"/>
                </a:lnTo>
                <a:lnTo>
                  <a:pt x="136788" y="268359"/>
                </a:lnTo>
                <a:lnTo>
                  <a:pt x="96131" y="315050"/>
                </a:lnTo>
                <a:lnTo>
                  <a:pt x="81451" y="336994"/>
                </a:lnTo>
                <a:lnTo>
                  <a:pt x="66902" y="362100"/>
                </a:lnTo>
                <a:lnTo>
                  <a:pt x="52441" y="389315"/>
                </a:lnTo>
                <a:lnTo>
                  <a:pt x="41847" y="411269"/>
                </a:lnTo>
                <a:lnTo>
                  <a:pt x="33832" y="429714"/>
                </a:lnTo>
                <a:lnTo>
                  <a:pt x="22386" y="460369"/>
                </a:lnTo>
                <a:lnTo>
                  <a:pt x="4118" y="518383"/>
                </a:lnTo>
                <a:lnTo>
                  <a:pt x="608" y="539465"/>
                </a:lnTo>
                <a:lnTo>
                  <a:pt x="0" y="561535"/>
                </a:lnTo>
                <a:lnTo>
                  <a:pt x="2905" y="584044"/>
                </a:lnTo>
                <a:lnTo>
                  <a:pt x="9911" y="611828"/>
                </a:lnTo>
                <a:lnTo>
                  <a:pt x="18422" y="641321"/>
                </a:lnTo>
                <a:lnTo>
                  <a:pt x="25380" y="667130"/>
                </a:lnTo>
                <a:lnTo>
                  <a:pt x="41808" y="696380"/>
                </a:lnTo>
                <a:lnTo>
                  <a:pt x="52856" y="712181"/>
                </a:lnTo>
                <a:lnTo>
                  <a:pt x="64984" y="728430"/>
                </a:lnTo>
                <a:lnTo>
                  <a:pt x="91159" y="761724"/>
                </a:lnTo>
                <a:lnTo>
                  <a:pt x="113588" y="787952"/>
                </a:lnTo>
                <a:lnTo>
                  <a:pt x="134033" y="808181"/>
                </a:lnTo>
                <a:lnTo>
                  <a:pt x="178203" y="836690"/>
                </a:lnTo>
                <a:lnTo>
                  <a:pt x="222385" y="862434"/>
                </a:lnTo>
                <a:lnTo>
                  <a:pt x="259540" y="884147"/>
                </a:lnTo>
                <a:lnTo>
                  <a:pt x="307233" y="906128"/>
                </a:lnTo>
                <a:lnTo>
                  <a:pt x="351527" y="920050"/>
                </a:lnTo>
                <a:lnTo>
                  <a:pt x="380437" y="930391"/>
                </a:lnTo>
                <a:lnTo>
                  <a:pt x="405291" y="936768"/>
                </a:lnTo>
                <a:lnTo>
                  <a:pt x="437101" y="943878"/>
                </a:lnTo>
                <a:lnTo>
                  <a:pt x="473547" y="951474"/>
                </a:lnTo>
                <a:lnTo>
                  <a:pt x="509274" y="957492"/>
                </a:lnTo>
                <a:lnTo>
                  <a:pt x="544523" y="962455"/>
                </a:lnTo>
                <a:lnTo>
                  <a:pt x="715077" y="981817"/>
                </a:lnTo>
                <a:lnTo>
                  <a:pt x="758877" y="985340"/>
                </a:lnTo>
                <a:lnTo>
                  <a:pt x="799507" y="987688"/>
                </a:lnTo>
                <a:lnTo>
                  <a:pt x="869416" y="990298"/>
                </a:lnTo>
                <a:lnTo>
                  <a:pt x="940904" y="991767"/>
                </a:lnTo>
                <a:lnTo>
                  <a:pt x="979884" y="992111"/>
                </a:lnTo>
                <a:lnTo>
                  <a:pt x="1018799" y="989723"/>
                </a:lnTo>
                <a:lnTo>
                  <a:pt x="1057367" y="985487"/>
                </a:lnTo>
                <a:lnTo>
                  <a:pt x="1093558" y="980430"/>
                </a:lnTo>
                <a:lnTo>
                  <a:pt x="1131233" y="972467"/>
                </a:lnTo>
                <a:lnTo>
                  <a:pt x="1169250" y="963530"/>
                </a:lnTo>
                <a:lnTo>
                  <a:pt x="1205197" y="956383"/>
                </a:lnTo>
                <a:lnTo>
                  <a:pt x="1257565" y="942454"/>
                </a:lnTo>
                <a:lnTo>
                  <a:pt x="1309276" y="921711"/>
                </a:lnTo>
                <a:lnTo>
                  <a:pt x="1377949" y="894993"/>
                </a:lnTo>
                <a:lnTo>
                  <a:pt x="1428448" y="871454"/>
                </a:lnTo>
                <a:lnTo>
                  <a:pt x="1473996" y="845429"/>
                </a:lnTo>
                <a:lnTo>
                  <a:pt x="1516702" y="814964"/>
                </a:lnTo>
                <a:lnTo>
                  <a:pt x="1552956" y="787416"/>
                </a:lnTo>
                <a:lnTo>
                  <a:pt x="1583172" y="760204"/>
                </a:lnTo>
                <a:lnTo>
                  <a:pt x="1604744" y="739334"/>
                </a:lnTo>
                <a:lnTo>
                  <a:pt x="1624492" y="717358"/>
                </a:lnTo>
                <a:lnTo>
                  <a:pt x="1644699" y="691081"/>
                </a:lnTo>
                <a:lnTo>
                  <a:pt x="1656755" y="673406"/>
                </a:lnTo>
                <a:lnTo>
                  <a:pt x="1669555" y="654003"/>
                </a:lnTo>
                <a:lnTo>
                  <a:pt x="1686317" y="624823"/>
                </a:lnTo>
                <a:lnTo>
                  <a:pt x="1696942" y="601377"/>
                </a:lnTo>
                <a:lnTo>
                  <a:pt x="1704839" y="578257"/>
                </a:lnTo>
                <a:lnTo>
                  <a:pt x="1708984" y="555281"/>
                </a:lnTo>
                <a:lnTo>
                  <a:pt x="1710826" y="532369"/>
                </a:lnTo>
                <a:lnTo>
                  <a:pt x="1711644" y="509486"/>
                </a:lnTo>
                <a:lnTo>
                  <a:pt x="1712105" y="475184"/>
                </a:lnTo>
                <a:lnTo>
                  <a:pt x="1707133" y="454860"/>
                </a:lnTo>
                <a:lnTo>
                  <a:pt x="1697621" y="431541"/>
                </a:lnTo>
                <a:lnTo>
                  <a:pt x="1683868" y="395776"/>
                </a:lnTo>
                <a:lnTo>
                  <a:pt x="1668231" y="367181"/>
                </a:lnTo>
                <a:lnTo>
                  <a:pt x="1651756" y="344947"/>
                </a:lnTo>
                <a:lnTo>
                  <a:pt x="1626416" y="316364"/>
                </a:lnTo>
                <a:lnTo>
                  <a:pt x="1599857" y="288845"/>
                </a:lnTo>
                <a:lnTo>
                  <a:pt x="1568282" y="258890"/>
                </a:lnTo>
                <a:lnTo>
                  <a:pt x="1520939" y="228196"/>
                </a:lnTo>
                <a:lnTo>
                  <a:pt x="1493900" y="213643"/>
                </a:lnTo>
                <a:lnTo>
                  <a:pt x="1450950" y="199143"/>
                </a:lnTo>
                <a:lnTo>
                  <a:pt x="1368850" y="172057"/>
                </a:lnTo>
                <a:lnTo>
                  <a:pt x="1317802" y="164173"/>
                </a:lnTo>
                <a:lnTo>
                  <a:pt x="1266481" y="161837"/>
                </a:lnTo>
                <a:lnTo>
                  <a:pt x="1197940" y="161047"/>
                </a:lnTo>
                <a:lnTo>
                  <a:pt x="1148417" y="161863"/>
                </a:lnTo>
                <a:lnTo>
                  <a:pt x="1099124" y="170189"/>
                </a:lnTo>
                <a:lnTo>
                  <a:pt x="1069362" y="17799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20"/>
          <p:cNvSpPr/>
          <p:nvPr/>
        </p:nvSpPr>
        <p:spPr>
          <a:xfrm>
            <a:off x="1609548" y="4270306"/>
            <a:ext cx="304975" cy="255974"/>
          </a:xfrm>
          <a:custGeom>
            <a:avLst/>
            <a:gdLst/>
            <a:ahLst/>
            <a:cxnLst/>
            <a:rect l="0" t="0" r="0" b="0"/>
            <a:pathLst>
              <a:path w="304975" h="255974">
                <a:moveTo>
                  <a:pt x="4939" y="24516"/>
                </a:moveTo>
                <a:lnTo>
                  <a:pt x="388" y="29067"/>
                </a:lnTo>
                <a:lnTo>
                  <a:pt x="0" y="30407"/>
                </a:lnTo>
                <a:lnTo>
                  <a:pt x="694" y="31301"/>
                </a:lnTo>
                <a:lnTo>
                  <a:pt x="2109" y="31897"/>
                </a:lnTo>
                <a:lnTo>
                  <a:pt x="3052" y="31342"/>
                </a:lnTo>
                <a:lnTo>
                  <a:pt x="3681" y="30019"/>
                </a:lnTo>
                <a:lnTo>
                  <a:pt x="4100" y="28185"/>
                </a:lnTo>
                <a:lnTo>
                  <a:pt x="6285" y="26962"/>
                </a:lnTo>
                <a:lnTo>
                  <a:pt x="13792" y="25603"/>
                </a:lnTo>
                <a:lnTo>
                  <a:pt x="21319" y="25241"/>
                </a:lnTo>
                <a:lnTo>
                  <a:pt x="42381" y="24838"/>
                </a:lnTo>
                <a:lnTo>
                  <a:pt x="55618" y="23778"/>
                </a:lnTo>
                <a:lnTo>
                  <a:pt x="70157" y="22119"/>
                </a:lnTo>
                <a:lnTo>
                  <a:pt x="96790" y="18688"/>
                </a:lnTo>
                <a:lnTo>
                  <a:pt x="105226" y="17774"/>
                </a:lnTo>
                <a:lnTo>
                  <a:pt x="111802" y="17164"/>
                </a:lnTo>
                <a:lnTo>
                  <a:pt x="120948" y="15804"/>
                </a:lnTo>
                <a:lnTo>
                  <a:pt x="143811" y="11754"/>
                </a:lnTo>
                <a:lnTo>
                  <a:pt x="155623" y="10293"/>
                </a:lnTo>
                <a:lnTo>
                  <a:pt x="167307" y="9319"/>
                </a:lnTo>
                <a:lnTo>
                  <a:pt x="194336" y="7949"/>
                </a:lnTo>
                <a:lnTo>
                  <a:pt x="208376" y="7542"/>
                </a:lnTo>
                <a:lnTo>
                  <a:pt x="212001" y="7485"/>
                </a:lnTo>
                <a:lnTo>
                  <a:pt x="221109" y="4882"/>
                </a:lnTo>
                <a:lnTo>
                  <a:pt x="226205" y="2854"/>
                </a:lnTo>
                <a:lnTo>
                  <a:pt x="235317" y="1503"/>
                </a:lnTo>
                <a:lnTo>
                  <a:pt x="247107" y="601"/>
                </a:lnTo>
                <a:lnTo>
                  <a:pt x="260682" y="0"/>
                </a:lnTo>
                <a:lnTo>
                  <a:pt x="270684" y="553"/>
                </a:lnTo>
                <a:lnTo>
                  <a:pt x="278305" y="1873"/>
                </a:lnTo>
                <a:lnTo>
                  <a:pt x="292829" y="6285"/>
                </a:lnTo>
                <a:lnTo>
                  <a:pt x="297355" y="9428"/>
                </a:lnTo>
                <a:lnTo>
                  <a:pt x="299895" y="11600"/>
                </a:lnTo>
                <a:lnTo>
                  <a:pt x="300636" y="13048"/>
                </a:lnTo>
                <a:lnTo>
                  <a:pt x="300178" y="14013"/>
                </a:lnTo>
                <a:lnTo>
                  <a:pt x="298920" y="14656"/>
                </a:lnTo>
                <a:lnTo>
                  <a:pt x="298081" y="16038"/>
                </a:lnTo>
                <a:lnTo>
                  <a:pt x="297149" y="20113"/>
                </a:lnTo>
                <a:lnTo>
                  <a:pt x="296901" y="24438"/>
                </a:lnTo>
                <a:lnTo>
                  <a:pt x="296625" y="36864"/>
                </a:lnTo>
                <a:lnTo>
                  <a:pt x="296410" y="141627"/>
                </a:lnTo>
                <a:lnTo>
                  <a:pt x="297360" y="155931"/>
                </a:lnTo>
                <a:lnTo>
                  <a:pt x="298946" y="167371"/>
                </a:lnTo>
                <a:lnTo>
                  <a:pt x="300957" y="176902"/>
                </a:lnTo>
                <a:lnTo>
                  <a:pt x="302296" y="184210"/>
                </a:lnTo>
                <a:lnTo>
                  <a:pt x="303190" y="190033"/>
                </a:lnTo>
                <a:lnTo>
                  <a:pt x="303785" y="194868"/>
                </a:lnTo>
                <a:lnTo>
                  <a:pt x="304182" y="199997"/>
                </a:lnTo>
                <a:lnTo>
                  <a:pt x="304447" y="205321"/>
                </a:lnTo>
                <a:lnTo>
                  <a:pt x="304945" y="220726"/>
                </a:lnTo>
                <a:lnTo>
                  <a:pt x="304974" y="233531"/>
                </a:lnTo>
                <a:lnTo>
                  <a:pt x="304022" y="236249"/>
                </a:lnTo>
                <a:lnTo>
                  <a:pt x="300425" y="241810"/>
                </a:lnTo>
                <a:lnTo>
                  <a:pt x="298191" y="247456"/>
                </a:lnTo>
                <a:lnTo>
                  <a:pt x="296404" y="2559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complementary angles</a:t>
            </a:r>
            <a:endParaRPr lang="en-US" dirty="0"/>
          </a:p>
        </p:txBody>
      </p:sp>
      <p:sp>
        <p:nvSpPr>
          <p:cNvPr id="3" name="Content Placeholder 2"/>
          <p:cNvSpPr>
            <a:spLocks noGrp="1"/>
          </p:cNvSpPr>
          <p:nvPr>
            <p:ph idx="1"/>
          </p:nvPr>
        </p:nvSpPr>
        <p:spPr/>
        <p:txBody>
          <a:bodyPr/>
          <a:lstStyle/>
          <a:p>
            <a:r>
              <a:rPr lang="en-US" dirty="0" smtClean="0"/>
              <a:t>When describing complementary angles, you can say that each angle is the complement of the other.</a:t>
            </a:r>
          </a:p>
          <a:p>
            <a:endParaRPr lang="en-US" dirty="0"/>
          </a:p>
        </p:txBody>
      </p:sp>
      <p:pic>
        <p:nvPicPr>
          <p:cNvPr id="28674" name="Picture 2"/>
          <p:cNvPicPr>
            <a:picLocks noChangeAspect="1" noChangeArrowheads="1"/>
          </p:cNvPicPr>
          <p:nvPr/>
        </p:nvPicPr>
        <p:blipFill>
          <a:blip r:embed="rId3" cstate="print"/>
          <a:srcRect/>
          <a:stretch>
            <a:fillRect/>
          </a:stretch>
        </p:blipFill>
        <p:spPr bwMode="auto">
          <a:xfrm>
            <a:off x="762000" y="3276600"/>
            <a:ext cx="3219450" cy="3000375"/>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 more complementary angles</a:t>
            </a:r>
            <a:endParaRPr lang="en-US" dirty="0"/>
          </a:p>
        </p:txBody>
      </p:sp>
      <p:sp>
        <p:nvSpPr>
          <p:cNvPr id="3" name="Content Placeholder 2"/>
          <p:cNvSpPr>
            <a:spLocks noGrp="1"/>
          </p:cNvSpPr>
          <p:nvPr>
            <p:ph idx="1"/>
          </p:nvPr>
        </p:nvSpPr>
        <p:spPr/>
        <p:txBody>
          <a:bodyPr/>
          <a:lstStyle/>
          <a:p>
            <a:r>
              <a:rPr lang="en-US" dirty="0" smtClean="0"/>
              <a:t>Angles do not need to be adjacent or in the same shape to be complementary.</a:t>
            </a:r>
            <a:endParaRPr lang="en-US" dirty="0"/>
          </a:p>
        </p:txBody>
      </p:sp>
      <p:pic>
        <p:nvPicPr>
          <p:cNvPr id="29698" name="Picture 2"/>
          <p:cNvPicPr>
            <a:picLocks noChangeAspect="1" noChangeArrowheads="1"/>
          </p:cNvPicPr>
          <p:nvPr/>
        </p:nvPicPr>
        <p:blipFill>
          <a:blip r:embed="rId3" cstate="print"/>
          <a:srcRect/>
          <a:stretch>
            <a:fillRect/>
          </a:stretch>
        </p:blipFill>
        <p:spPr bwMode="auto">
          <a:xfrm>
            <a:off x="1219200" y="3048000"/>
            <a:ext cx="5177882" cy="2390775"/>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Angles</a:t>
            </a:r>
            <a:endParaRPr lang="en-US" dirty="0"/>
          </a:p>
        </p:txBody>
      </p:sp>
      <p:sp>
        <p:nvSpPr>
          <p:cNvPr id="3" name="Content Placeholder 2"/>
          <p:cNvSpPr>
            <a:spLocks noGrp="1"/>
          </p:cNvSpPr>
          <p:nvPr>
            <p:ph idx="1"/>
          </p:nvPr>
        </p:nvSpPr>
        <p:spPr/>
        <p:txBody>
          <a:bodyPr/>
          <a:lstStyle/>
          <a:p>
            <a:r>
              <a:rPr lang="en-US" dirty="0" smtClean="0"/>
              <a:t>Supplementary angles are two angles whose measures have the sum 180.</a:t>
            </a:r>
            <a:endParaRPr lang="en-US" dirty="0"/>
          </a:p>
        </p:txBody>
      </p:sp>
      <p:pic>
        <p:nvPicPr>
          <p:cNvPr id="10241" name="Picture 1"/>
          <p:cNvPicPr>
            <a:picLocks noChangeAspect="1" noChangeArrowheads="1"/>
          </p:cNvPicPr>
          <p:nvPr/>
        </p:nvPicPr>
        <p:blipFill>
          <a:blip r:embed="rId3" cstate="print"/>
          <a:srcRect/>
          <a:stretch>
            <a:fillRect/>
          </a:stretch>
        </p:blipFill>
        <p:spPr bwMode="auto">
          <a:xfrm>
            <a:off x="1524000" y="3241898"/>
            <a:ext cx="5486400" cy="2120678"/>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supplementary angles</a:t>
            </a:r>
            <a:endParaRPr lang="en-US" dirty="0"/>
          </a:p>
        </p:txBody>
      </p:sp>
      <p:sp>
        <p:nvSpPr>
          <p:cNvPr id="3" name="Content Placeholder 2"/>
          <p:cNvSpPr>
            <a:spLocks noGrp="1"/>
          </p:cNvSpPr>
          <p:nvPr>
            <p:ph idx="1"/>
          </p:nvPr>
        </p:nvSpPr>
        <p:spPr/>
        <p:txBody>
          <a:bodyPr/>
          <a:lstStyle/>
          <a:p>
            <a:r>
              <a:rPr lang="en-US" dirty="0" smtClean="0"/>
              <a:t>Notice what happens when supplementary angles are adjacent.</a:t>
            </a:r>
            <a:endParaRPr lang="en-US" dirty="0"/>
          </a:p>
        </p:txBody>
      </p:sp>
      <p:pic>
        <p:nvPicPr>
          <p:cNvPr id="30722" name="Picture 2"/>
          <p:cNvPicPr>
            <a:picLocks noChangeAspect="1" noChangeArrowheads="1"/>
          </p:cNvPicPr>
          <p:nvPr/>
        </p:nvPicPr>
        <p:blipFill>
          <a:blip r:embed="rId3" cstate="print"/>
          <a:srcRect/>
          <a:stretch>
            <a:fillRect/>
          </a:stretch>
        </p:blipFill>
        <p:spPr bwMode="auto">
          <a:xfrm>
            <a:off x="1295400" y="2977379"/>
            <a:ext cx="5029200" cy="2680471"/>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89">
  <a:themeElements>
    <a:clrScheme name="289 13">
      <a:dk1>
        <a:srgbClr val="000000"/>
      </a:dk1>
      <a:lt1>
        <a:srgbClr val="ECFBFE"/>
      </a:lt1>
      <a:dk2>
        <a:srgbClr val="000000"/>
      </a:dk2>
      <a:lt2>
        <a:srgbClr val="808080"/>
      </a:lt2>
      <a:accent1>
        <a:srgbClr val="FFCC00"/>
      </a:accent1>
      <a:accent2>
        <a:srgbClr val="FF9900"/>
      </a:accent2>
      <a:accent3>
        <a:srgbClr val="F4FDFE"/>
      </a:accent3>
      <a:accent4>
        <a:srgbClr val="000000"/>
      </a:accent4>
      <a:accent5>
        <a:srgbClr val="FFE2AA"/>
      </a:accent5>
      <a:accent6>
        <a:srgbClr val="E78A00"/>
      </a:accent6>
      <a:hlink>
        <a:srgbClr val="993300"/>
      </a:hlink>
      <a:folHlink>
        <a:srgbClr val="800000"/>
      </a:folHlink>
    </a:clrScheme>
    <a:fontScheme name="289">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8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8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8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8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8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8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8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8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8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8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8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8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89 13">
        <a:dk1>
          <a:srgbClr val="000000"/>
        </a:dk1>
        <a:lt1>
          <a:srgbClr val="ECFBFE"/>
        </a:lt1>
        <a:dk2>
          <a:srgbClr val="000000"/>
        </a:dk2>
        <a:lt2>
          <a:srgbClr val="808080"/>
        </a:lt2>
        <a:accent1>
          <a:srgbClr val="FFCC00"/>
        </a:accent1>
        <a:accent2>
          <a:srgbClr val="FF9900"/>
        </a:accent2>
        <a:accent3>
          <a:srgbClr val="F4FDFE"/>
        </a:accent3>
        <a:accent4>
          <a:srgbClr val="000000"/>
        </a:accent4>
        <a:accent5>
          <a:srgbClr val="FFE2AA"/>
        </a:accent5>
        <a:accent6>
          <a:srgbClr val="E78A00"/>
        </a:accent6>
        <a:hlink>
          <a:srgbClr val="9933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Presentation11</Template>
  <TotalTime>361</TotalTime>
  <Words>632</Words>
  <Application>Microsoft Office PowerPoint</Application>
  <PresentationFormat>On-screen Show (4:3)</PresentationFormat>
  <Paragraphs>92</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289</vt:lpstr>
      <vt:lpstr>Special angles</vt:lpstr>
      <vt:lpstr>Objectives</vt:lpstr>
      <vt:lpstr>Our seminar</vt:lpstr>
      <vt:lpstr>Project</vt:lpstr>
      <vt:lpstr>Complementary angles</vt:lpstr>
      <vt:lpstr>More complementary angles</vt:lpstr>
      <vt:lpstr>Even more complementary angles</vt:lpstr>
      <vt:lpstr>Supplementary Angles</vt:lpstr>
      <vt:lpstr>More supplementary angles</vt:lpstr>
      <vt:lpstr>Vertical angles</vt:lpstr>
      <vt:lpstr>Perpendicular lines</vt:lpstr>
      <vt:lpstr>More about perpendicular lines</vt:lpstr>
      <vt:lpstr>Theorems</vt:lpstr>
      <vt:lpstr>More about parallels</vt:lpstr>
      <vt:lpstr>What is a transversal?</vt:lpstr>
      <vt:lpstr>Angles formed by a transversal</vt:lpstr>
      <vt:lpstr>More about the angles formed by a transversal</vt:lpstr>
      <vt:lpstr>Corresponding angles</vt:lpstr>
      <vt:lpstr>Postulate 10</vt:lpstr>
      <vt:lpstr>Postulate 11</vt:lpstr>
      <vt:lpstr>A couple theorems</vt:lpstr>
      <vt:lpstr>Did we meet our objectives?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angles and perpendicular lines</dc:title>
  <dc:creator>Ameena</dc:creator>
  <cp:lastModifiedBy>Ameena</cp:lastModifiedBy>
  <cp:revision>32</cp:revision>
  <dcterms:created xsi:type="dcterms:W3CDTF">2008-04-02T21:48:30Z</dcterms:created>
  <dcterms:modified xsi:type="dcterms:W3CDTF">2009-09-22T17:24:44Z</dcterms:modified>
</cp:coreProperties>
</file>